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72" r:id="rId4"/>
  </p:sldMasterIdLst>
  <p:notesMasterIdLst>
    <p:notesMasterId r:id="rId6"/>
  </p:notesMasterIdLst>
  <p:sldIdLst>
    <p:sldId id="265" r:id="rId5"/>
  </p:sldIdLst>
  <p:sldSz cx="12192000" cy="41417875"/>
  <p:notesSz cx="6858000" cy="9144000"/>
  <p:embeddedFontLst>
    <p:embeddedFont>
      <p:font typeface="Gotham HTF Black" charset="0"/>
      <p:bold r:id="rId7"/>
    </p:embeddedFont>
    <p:embeddedFont>
      <p:font typeface="Century Gothic" panose="020B0502020202020204" pitchFamily="34" charset="0"/>
      <p:regular r:id="rId8"/>
      <p:bold r:id="rId9"/>
      <p:italic r:id="rId10"/>
      <p:boldItalic r:id="rId11"/>
    </p:embeddedFont>
    <p:embeddedFont>
      <p:font typeface="黑体" panose="02010609060101010101" pitchFamily="49" charset="-122"/>
      <p:regular r:id="rId12"/>
    </p:embeddedFont>
    <p:embeddedFont>
      <p:font typeface="Calibri" panose="020F0502020204030204" pitchFamily="34" charset="0"/>
      <p:regular r:id="rId13"/>
      <p:bold r:id="rId14"/>
      <p:italic r:id="rId15"/>
      <p:boldItalic r:id="rId16"/>
    </p:embeddedFont>
    <p:embeddedFont>
      <p:font typeface="Gotham HTF Book" charset="0"/>
      <p:regular r:id="rId1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184" userDrawn="1">
          <p15:clr>
            <a:srgbClr val="A4A3A4"/>
          </p15:clr>
        </p15:guide>
        <p15:guide id="2" pos="3840" userDrawn="1">
          <p15:clr>
            <a:srgbClr val="A4A3A4"/>
          </p15:clr>
        </p15:guide>
        <p15:guide id="3" orient="horz" pos="7803" userDrawn="1">
          <p15:clr>
            <a:srgbClr val="A4A3A4"/>
          </p15:clr>
        </p15:guide>
        <p15:guide id="4" orient="horz" pos="23476" userDrawn="1">
          <p15:clr>
            <a:srgbClr val="A4A3A4"/>
          </p15:clr>
        </p15:guide>
        <p15:guide id="5" pos="5292" userDrawn="1">
          <p15:clr>
            <a:srgbClr val="A4A3A4"/>
          </p15:clr>
        </p15:guide>
        <p15:guide id="6" pos="7469" userDrawn="1">
          <p15:clr>
            <a:srgbClr val="A4A3A4"/>
          </p15:clr>
        </p15:guide>
        <p15:guide id="7" pos="4906" userDrawn="1">
          <p15:clr>
            <a:srgbClr val="A4A3A4"/>
          </p15:clr>
        </p15:guide>
        <p15:guide id="8" pos="18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79E4D"/>
    <a:srgbClr val="CE8D30"/>
    <a:srgbClr val="D9D9D9"/>
    <a:srgbClr val="0A3C5A"/>
    <a:srgbClr val="00B0E6"/>
    <a:srgbClr val="C7AC65"/>
    <a:srgbClr val="0084AD"/>
    <a:srgbClr val="367E8A"/>
    <a:srgbClr val="BCBCBC"/>
    <a:srgbClr val="0A617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23" autoAdjust="0"/>
    <p:restoredTop sz="95884" autoAdjust="0"/>
  </p:normalViewPr>
  <p:slideViewPr>
    <p:cSldViewPr snapToGrid="0">
      <p:cViewPr>
        <p:scale>
          <a:sx n="66" d="100"/>
          <a:sy n="66" d="100"/>
        </p:scale>
        <p:origin x="1190" y="-13382"/>
      </p:cViewPr>
      <p:guideLst>
        <p:guide orient="horz" pos="13184"/>
        <p:guide pos="3840"/>
        <p:guide orient="horz" pos="7803"/>
        <p:guide orient="horz" pos="23476"/>
        <p:guide pos="5292"/>
        <p:guide pos="7469"/>
        <p:guide pos="4906"/>
        <p:guide pos="189"/>
      </p:guideLst>
    </p:cSldViewPr>
  </p:slideViewPr>
  <p:outlineViewPr>
    <p:cViewPr>
      <p:scale>
        <a:sx n="33" d="100"/>
        <a:sy n="33" d="100"/>
      </p:scale>
      <p:origin x="0" y="0"/>
    </p:cViewPr>
  </p:outlineViewPr>
  <p:notesTextViewPr>
    <p:cViewPr>
      <p:scale>
        <a:sx n="1" d="1"/>
        <a:sy n="1" d="1"/>
      </p:scale>
      <p:origin x="0" y="0"/>
    </p:cViewPr>
  </p:notesTextViewPr>
  <p:sorterViewPr>
    <p:cViewPr>
      <p:scale>
        <a:sx n="145" d="100"/>
        <a:sy n="145" d="100"/>
      </p:scale>
      <p:origin x="0" y="-733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 Type="http://schemas.openxmlformats.org/officeDocument/2006/relationships/customXml" Target="../customXml/item2.xml"/><Relationship Id="rId16" Type="http://schemas.openxmlformats.org/officeDocument/2006/relationships/font" Target="fonts/font10.fntdata"/><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1.xml"/><Relationship Id="rId15" Type="http://schemas.openxmlformats.org/officeDocument/2006/relationships/font" Target="fonts/font9.fntdata"/><Relationship Id="rId10" Type="http://schemas.openxmlformats.org/officeDocument/2006/relationships/font" Target="fonts/font4.fntdata"/><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font" Target="fonts/font8.fntdata"/></Relationships>
</file>

<file path=ppt/media/hdphoto1.wdp>
</file>

<file path=ppt/media/image1.png>
</file>

<file path=ppt/media/image2.png>
</file>

<file path=ppt/media/image2.sv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6A9518-A6F0-41B7-BAA2-12C228E5F127}" type="datetimeFigureOut">
              <a:rPr lang="en-US" smtClean="0"/>
              <a:t>3/21/2021</a:t>
            </a:fld>
            <a:endParaRPr lang="en-US"/>
          </a:p>
        </p:txBody>
      </p:sp>
      <p:sp>
        <p:nvSpPr>
          <p:cNvPr id="4" name="Slide Image Placeholder 3"/>
          <p:cNvSpPr>
            <a:spLocks noGrp="1" noRot="1" noChangeAspect="1"/>
          </p:cNvSpPr>
          <p:nvPr>
            <p:ph type="sldImg" idx="2"/>
          </p:nvPr>
        </p:nvSpPr>
        <p:spPr>
          <a:xfrm>
            <a:off x="2974975" y="1143000"/>
            <a:ext cx="9080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D8F627-D2E9-4B61-95B4-541160A89C9D}" type="slidenum">
              <a:rPr lang="en-US" smtClean="0"/>
              <a:t>‹#›</a:t>
            </a:fld>
            <a:endParaRPr lang="en-US"/>
          </a:p>
        </p:txBody>
      </p:sp>
    </p:spTree>
    <p:extLst>
      <p:ext uri="{BB962C8B-B14F-4D97-AF65-F5344CB8AC3E}">
        <p14:creationId xmlns:p14="http://schemas.microsoft.com/office/powerpoint/2010/main" val="15411366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Presentation Title Slide">
    <p:spTree>
      <p:nvGrpSpPr>
        <p:cNvPr id="1" name=""/>
        <p:cNvGrpSpPr/>
        <p:nvPr/>
      </p:nvGrpSpPr>
      <p:grpSpPr>
        <a:xfrm>
          <a:off x="0" y="0"/>
          <a:ext cx="0" cy="0"/>
          <a:chOff x="0" y="0"/>
          <a:chExt cx="0" cy="0"/>
        </a:xfrm>
      </p:grpSpPr>
      <p:sp>
        <p:nvSpPr>
          <p:cNvPr id="13" name="Rectangle 12"/>
          <p:cNvSpPr/>
          <p:nvPr userDrawn="1"/>
        </p:nvSpPr>
        <p:spPr>
          <a:xfrm>
            <a:off x="0" y="1"/>
            <a:ext cx="8112126" cy="414178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prstClr val="white"/>
              </a:solidFill>
            </a:endParaRPr>
          </a:p>
        </p:txBody>
      </p:sp>
      <p:sp>
        <p:nvSpPr>
          <p:cNvPr id="25" name="Rectangle 24">
            <a:extLst>
              <a:ext uri="{FF2B5EF4-FFF2-40B4-BE49-F238E27FC236}">
                <a16:creationId xmlns:a16="http://schemas.microsoft.com/office/drawing/2014/main" xmlns="" id="{CCCEE8D5-DDC9-B249-B648-0D1312B51E45}"/>
              </a:ext>
            </a:extLst>
          </p:cNvPr>
          <p:cNvSpPr/>
          <p:nvPr userDrawn="1"/>
        </p:nvSpPr>
        <p:spPr bwMode="white">
          <a:xfrm>
            <a:off x="5417188" y="16636655"/>
            <a:ext cx="2950001" cy="823084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prstClr val="white"/>
              </a:solidFill>
            </a:endParaRPr>
          </a:p>
        </p:txBody>
      </p:sp>
      <p:sp>
        <p:nvSpPr>
          <p:cNvPr id="9" name="Rectangle 8"/>
          <p:cNvSpPr/>
          <p:nvPr userDrawn="1"/>
        </p:nvSpPr>
        <p:spPr bwMode="white">
          <a:xfrm>
            <a:off x="0" y="8245230"/>
            <a:ext cx="2711450" cy="16629470"/>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prstClr val="white"/>
              </a:solidFill>
            </a:endParaRPr>
          </a:p>
        </p:txBody>
      </p:sp>
      <p:sp>
        <p:nvSpPr>
          <p:cNvPr id="11" name="Rectangle 10">
            <a:extLst>
              <a:ext uri="{FF2B5EF4-FFF2-40B4-BE49-F238E27FC236}">
                <a16:creationId xmlns:a16="http://schemas.microsoft.com/office/drawing/2014/main" xmlns="" id="{D8FB4AC4-00FE-6345-812F-F7D914B3113A}"/>
              </a:ext>
            </a:extLst>
          </p:cNvPr>
          <p:cNvSpPr/>
          <p:nvPr userDrawn="1"/>
        </p:nvSpPr>
        <p:spPr bwMode="white">
          <a:xfrm>
            <a:off x="2700338" y="16576739"/>
            <a:ext cx="2711450" cy="165287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prstClr val="white"/>
              </a:solidFill>
            </a:endParaRPr>
          </a:p>
        </p:txBody>
      </p:sp>
      <p:sp>
        <p:nvSpPr>
          <p:cNvPr id="12" name="Rectangle 11">
            <a:extLst>
              <a:ext uri="{FF2B5EF4-FFF2-40B4-BE49-F238E27FC236}">
                <a16:creationId xmlns:a16="http://schemas.microsoft.com/office/drawing/2014/main" xmlns="" id="{CC3C3ECC-1F7B-5F42-AF38-D7A8E0566EC7}"/>
              </a:ext>
            </a:extLst>
          </p:cNvPr>
          <p:cNvSpPr/>
          <p:nvPr userDrawn="1"/>
        </p:nvSpPr>
        <p:spPr bwMode="white">
          <a:xfrm>
            <a:off x="2711451" y="8278791"/>
            <a:ext cx="1368425" cy="8297955"/>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prstClr val="white"/>
              </a:solidFill>
            </a:endParaRPr>
          </a:p>
        </p:txBody>
      </p:sp>
      <p:sp>
        <p:nvSpPr>
          <p:cNvPr id="15" name="Rectangle 14">
            <a:extLst>
              <a:ext uri="{FF2B5EF4-FFF2-40B4-BE49-F238E27FC236}">
                <a16:creationId xmlns:a16="http://schemas.microsoft.com/office/drawing/2014/main" xmlns="" id="{7CD735F9-5F1E-2C4D-8AD7-9530BDBB5E7D}"/>
              </a:ext>
            </a:extLst>
          </p:cNvPr>
          <p:cNvSpPr/>
          <p:nvPr userDrawn="1"/>
        </p:nvSpPr>
        <p:spPr bwMode="white">
          <a:xfrm>
            <a:off x="5411788" y="0"/>
            <a:ext cx="2700338" cy="1659591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prstClr val="white"/>
              </a:solidFill>
            </a:endParaRPr>
          </a:p>
        </p:txBody>
      </p:sp>
      <p:sp>
        <p:nvSpPr>
          <p:cNvPr id="16" name="Rectangle 15">
            <a:extLst>
              <a:ext uri="{FF2B5EF4-FFF2-40B4-BE49-F238E27FC236}">
                <a16:creationId xmlns:a16="http://schemas.microsoft.com/office/drawing/2014/main" xmlns="" id="{8E6A670E-E298-9349-B9E8-B1DC1E7DC4B4}"/>
              </a:ext>
            </a:extLst>
          </p:cNvPr>
          <p:cNvSpPr/>
          <p:nvPr userDrawn="1"/>
        </p:nvSpPr>
        <p:spPr bwMode="white">
          <a:xfrm>
            <a:off x="5411788" y="24874699"/>
            <a:ext cx="1368425" cy="8230846"/>
          </a:xfrm>
          <a:prstGeom prst="rect">
            <a:avLst/>
          </a:prstGeom>
          <a:solidFill>
            <a:schemeClr val="accent1">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prstClr val="white"/>
              </a:solidFill>
            </a:endParaRPr>
          </a:p>
        </p:txBody>
      </p:sp>
      <p:sp>
        <p:nvSpPr>
          <p:cNvPr id="17" name="Rectangle 16">
            <a:extLst>
              <a:ext uri="{FF2B5EF4-FFF2-40B4-BE49-F238E27FC236}">
                <a16:creationId xmlns:a16="http://schemas.microsoft.com/office/drawing/2014/main" xmlns="" id="{E6ED52AD-3D25-0148-BB55-14C5D9A4A4B4}"/>
              </a:ext>
            </a:extLst>
          </p:cNvPr>
          <p:cNvSpPr/>
          <p:nvPr userDrawn="1"/>
        </p:nvSpPr>
        <p:spPr bwMode="white">
          <a:xfrm>
            <a:off x="4078267" y="13391"/>
            <a:ext cx="1333525" cy="8231841"/>
          </a:xfrm>
          <a:prstGeom prst="rect">
            <a:avLst/>
          </a:prstGeom>
          <a:solidFill>
            <a:srgbClr val="CCDB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prstClr val="white"/>
              </a:solidFill>
            </a:endParaRPr>
          </a:p>
        </p:txBody>
      </p:sp>
      <p:sp>
        <p:nvSpPr>
          <p:cNvPr id="19" name="Rectangle 18">
            <a:extLst>
              <a:ext uri="{FF2B5EF4-FFF2-40B4-BE49-F238E27FC236}">
                <a16:creationId xmlns:a16="http://schemas.microsoft.com/office/drawing/2014/main" xmlns="" id="{9A3CD551-6BB9-7340-B531-66B01F8C57FE}"/>
              </a:ext>
            </a:extLst>
          </p:cNvPr>
          <p:cNvSpPr/>
          <p:nvPr userDrawn="1"/>
        </p:nvSpPr>
        <p:spPr bwMode="white">
          <a:xfrm>
            <a:off x="3402402" y="4129809"/>
            <a:ext cx="684213" cy="414898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prstClr val="white"/>
              </a:solidFill>
            </a:endParaRPr>
          </a:p>
        </p:txBody>
      </p:sp>
      <p:sp>
        <p:nvSpPr>
          <p:cNvPr id="20" name="Rectangle 19">
            <a:extLst>
              <a:ext uri="{FF2B5EF4-FFF2-40B4-BE49-F238E27FC236}">
                <a16:creationId xmlns:a16="http://schemas.microsoft.com/office/drawing/2014/main" xmlns="" id="{77111DCF-5E23-E849-A307-A25DC8839825}"/>
              </a:ext>
            </a:extLst>
          </p:cNvPr>
          <p:cNvSpPr/>
          <p:nvPr userDrawn="1"/>
        </p:nvSpPr>
        <p:spPr bwMode="white">
          <a:xfrm>
            <a:off x="2027241" y="33105545"/>
            <a:ext cx="684213" cy="4148980"/>
          </a:xfrm>
          <a:prstGeom prst="rect">
            <a:avLst/>
          </a:prstGeom>
          <a:solidFill>
            <a:schemeClr val="accent1">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800" dirty="0">
              <a:solidFill>
                <a:prstClr val="white"/>
              </a:solidFill>
            </a:endParaRPr>
          </a:p>
        </p:txBody>
      </p:sp>
      <p:sp>
        <p:nvSpPr>
          <p:cNvPr id="21" name="Rectangle 20">
            <a:extLst>
              <a:ext uri="{FF2B5EF4-FFF2-40B4-BE49-F238E27FC236}">
                <a16:creationId xmlns:a16="http://schemas.microsoft.com/office/drawing/2014/main" xmlns="" id="{3AF2650C-86F3-C641-AF7E-0EAB6895DA8F}"/>
              </a:ext>
            </a:extLst>
          </p:cNvPr>
          <p:cNvSpPr/>
          <p:nvPr userDrawn="1"/>
        </p:nvSpPr>
        <p:spPr bwMode="white">
          <a:xfrm>
            <a:off x="4082287" y="33078341"/>
            <a:ext cx="1329502" cy="833953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prstClr val="white"/>
              </a:solidFill>
            </a:endParaRPr>
          </a:p>
        </p:txBody>
      </p:sp>
      <p:grpSp>
        <p:nvGrpSpPr>
          <p:cNvPr id="5" name="Group 4">
            <a:extLst>
              <a:ext uri="{FF2B5EF4-FFF2-40B4-BE49-F238E27FC236}">
                <a16:creationId xmlns:a16="http://schemas.microsoft.com/office/drawing/2014/main" xmlns="" id="{043ABAC8-A258-C444-8BDE-0E2B06C2C61B}"/>
              </a:ext>
            </a:extLst>
          </p:cNvPr>
          <p:cNvGrpSpPr/>
          <p:nvPr userDrawn="1"/>
        </p:nvGrpSpPr>
        <p:grpSpPr>
          <a:xfrm>
            <a:off x="6783812" y="33105533"/>
            <a:ext cx="1328317" cy="8312340"/>
            <a:chOff x="6783808" y="5481637"/>
            <a:chExt cx="1368426" cy="1374438"/>
          </a:xfrm>
        </p:grpSpPr>
        <p:sp>
          <p:nvSpPr>
            <p:cNvPr id="22" name="Rectangle 21">
              <a:extLst>
                <a:ext uri="{FF2B5EF4-FFF2-40B4-BE49-F238E27FC236}">
                  <a16:creationId xmlns:a16="http://schemas.microsoft.com/office/drawing/2014/main" xmlns="" id="{F078722B-5212-8840-9340-46D316C74B8C}"/>
                </a:ext>
              </a:extLst>
            </p:cNvPr>
            <p:cNvSpPr/>
            <p:nvPr userDrawn="1"/>
          </p:nvSpPr>
          <p:spPr bwMode="white">
            <a:xfrm>
              <a:off x="6783809" y="5481638"/>
              <a:ext cx="684213" cy="686991"/>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800" dirty="0">
                <a:solidFill>
                  <a:prstClr val="white"/>
                </a:solidFill>
              </a:endParaRPr>
            </a:p>
          </p:txBody>
        </p:sp>
        <p:sp>
          <p:nvSpPr>
            <p:cNvPr id="23" name="Rectangle 22">
              <a:extLst>
                <a:ext uri="{FF2B5EF4-FFF2-40B4-BE49-F238E27FC236}">
                  <a16:creationId xmlns:a16="http://schemas.microsoft.com/office/drawing/2014/main" xmlns="" id="{B43C1EBE-D789-104C-8A87-E01215FF7799}"/>
                </a:ext>
              </a:extLst>
            </p:cNvPr>
            <p:cNvSpPr/>
            <p:nvPr userDrawn="1"/>
          </p:nvSpPr>
          <p:spPr bwMode="white">
            <a:xfrm>
              <a:off x="6783808" y="6169084"/>
              <a:ext cx="684213" cy="6869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800" dirty="0">
                <a:solidFill>
                  <a:prstClr val="white"/>
                </a:solidFill>
              </a:endParaRPr>
            </a:p>
          </p:txBody>
        </p:sp>
        <p:sp>
          <p:nvSpPr>
            <p:cNvPr id="24" name="Rectangle 23">
              <a:extLst>
                <a:ext uri="{FF2B5EF4-FFF2-40B4-BE49-F238E27FC236}">
                  <a16:creationId xmlns:a16="http://schemas.microsoft.com/office/drawing/2014/main" xmlns="" id="{06C62208-AE41-BC4A-AA78-CA58645C234E}"/>
                </a:ext>
              </a:extLst>
            </p:cNvPr>
            <p:cNvSpPr/>
            <p:nvPr userDrawn="1"/>
          </p:nvSpPr>
          <p:spPr bwMode="white">
            <a:xfrm>
              <a:off x="7468021" y="5481637"/>
              <a:ext cx="684213" cy="686991"/>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800" dirty="0">
                <a:solidFill>
                  <a:prstClr val="white"/>
                </a:solidFill>
              </a:endParaRPr>
            </a:p>
          </p:txBody>
        </p:sp>
      </p:grpSp>
      <p:sp>
        <p:nvSpPr>
          <p:cNvPr id="2" name="Title 1"/>
          <p:cNvSpPr>
            <a:spLocks noGrp="1"/>
          </p:cNvSpPr>
          <p:nvPr>
            <p:ph type="title" hasCustomPrompt="1"/>
          </p:nvPr>
        </p:nvSpPr>
        <p:spPr bwMode="white">
          <a:xfrm>
            <a:off x="5666853" y="18124852"/>
            <a:ext cx="6368689" cy="3093790"/>
          </a:xfrm>
          <a:noFill/>
        </p:spPr>
        <p:txBody>
          <a:bodyPr anchor="t"/>
          <a:lstStyle>
            <a:lvl1pPr>
              <a:lnSpc>
                <a:spcPts val="3400"/>
              </a:lnSpc>
              <a:tabLst>
                <a:tab pos="287338" algn="l"/>
              </a:tabLst>
              <a:defRPr sz="3200" b="1" i="0" cap="all" baseline="0">
                <a:solidFill>
                  <a:schemeClr val="accent2"/>
                </a:solidFill>
                <a:latin typeface="Gotham HTF Black" pitchFamily="2" charset="77"/>
              </a:defRPr>
            </a:lvl1pPr>
          </a:lstStyle>
          <a:p>
            <a:r>
              <a:rPr lang="en-US" dirty="0"/>
              <a:t>Click to Add Title</a:t>
            </a:r>
          </a:p>
        </p:txBody>
      </p:sp>
      <p:sp>
        <p:nvSpPr>
          <p:cNvPr id="18" name="Text Placeholder 17"/>
          <p:cNvSpPr>
            <a:spLocks noGrp="1"/>
          </p:cNvSpPr>
          <p:nvPr>
            <p:ph type="body" sz="quarter" idx="15" hasCustomPrompt="1"/>
          </p:nvPr>
        </p:nvSpPr>
        <p:spPr>
          <a:xfrm>
            <a:off x="5672251" y="21259384"/>
            <a:ext cx="6357891" cy="2208953"/>
          </a:xfrm>
        </p:spPr>
        <p:txBody>
          <a:bodyPr>
            <a:noAutofit/>
          </a:bodyPr>
          <a:lstStyle>
            <a:lvl1pPr marL="0" indent="0">
              <a:buNone/>
              <a:defRPr sz="1800" b="0" i="0" cap="all" baseline="0">
                <a:solidFill>
                  <a:schemeClr val="bg1"/>
                </a:solidFill>
                <a:latin typeface="Gotham HTF Book" pitchFamily="2" charset="77"/>
              </a:defRPr>
            </a:lvl1pPr>
            <a:lvl2pPr marL="173038" indent="0">
              <a:buNone/>
              <a:defRPr sz="1600" b="0">
                <a:latin typeface="+mn-lt"/>
              </a:defRPr>
            </a:lvl2pPr>
            <a:lvl3pPr marL="396875" indent="0">
              <a:buNone/>
              <a:defRPr sz="1600" b="0">
                <a:latin typeface="+mn-lt"/>
              </a:defRPr>
            </a:lvl3pPr>
            <a:lvl4pPr marL="630238" indent="0">
              <a:buNone/>
              <a:defRPr sz="1600" b="0">
                <a:latin typeface="+mn-lt"/>
              </a:defRPr>
            </a:lvl4pPr>
            <a:lvl5pPr marL="854075" indent="0">
              <a:buNone/>
              <a:defRPr sz="1600" b="0">
                <a:latin typeface="+mn-lt"/>
              </a:defRPr>
            </a:lvl5pPr>
          </a:lstStyle>
          <a:p>
            <a:pPr lvl="0"/>
            <a:r>
              <a:rPr lang="en-US" dirty="0"/>
              <a:t>Subtitle / Date goes here</a:t>
            </a:r>
          </a:p>
        </p:txBody>
      </p:sp>
      <p:pic>
        <p:nvPicPr>
          <p:cNvPr id="26" name="Graphic 25">
            <a:extLst>
              <a:ext uri="{FF2B5EF4-FFF2-40B4-BE49-F238E27FC236}">
                <a16:creationId xmlns:a16="http://schemas.microsoft.com/office/drawing/2014/main" xmlns="" id="{4940ABFB-398F-9B48-A0E1-18DDA3C76142}"/>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a:off x="8995066" y="34794861"/>
            <a:ext cx="2772388" cy="4906490"/>
          </a:xfrm>
          <a:prstGeom prst="rect">
            <a:avLst/>
          </a:prstGeom>
        </p:spPr>
      </p:pic>
    </p:spTree>
    <p:extLst>
      <p:ext uri="{BB962C8B-B14F-4D97-AF65-F5344CB8AC3E}">
        <p14:creationId xmlns:p14="http://schemas.microsoft.com/office/powerpoint/2010/main" val="2536777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1D68FCA-151F-C541-9AD2-E23FD70480D7}"/>
              </a:ext>
            </a:extLst>
          </p:cNvPr>
          <p:cNvSpPr>
            <a:spLocks noGrp="1"/>
          </p:cNvSpPr>
          <p:nvPr>
            <p:ph type="title"/>
          </p:nvPr>
        </p:nvSpPr>
        <p:spPr/>
        <p:txBody>
          <a:bodyPr/>
          <a:lstStyle/>
          <a:p>
            <a:r>
              <a:rPr lang="en-GB"/>
              <a:t>Click to edit Master title style</a:t>
            </a:r>
            <a:endParaRPr lang="en-US"/>
          </a:p>
        </p:txBody>
      </p:sp>
      <p:sp>
        <p:nvSpPr>
          <p:cNvPr id="3" name="Slide Number Placeholder 2">
            <a:extLst>
              <a:ext uri="{FF2B5EF4-FFF2-40B4-BE49-F238E27FC236}">
                <a16:creationId xmlns:a16="http://schemas.microsoft.com/office/drawing/2014/main" xmlns="" id="{CCCA8EC8-0597-8D46-A3D6-14301C74E023}"/>
              </a:ext>
            </a:extLst>
          </p:cNvPr>
          <p:cNvSpPr>
            <a:spLocks noGrp="1"/>
          </p:cNvSpPr>
          <p:nvPr>
            <p:ph type="sldNum" sz="quarter" idx="10"/>
          </p:nvPr>
        </p:nvSpPr>
        <p:spPr/>
        <p:txBody>
          <a:bodyPr/>
          <a:lstStyle/>
          <a:p>
            <a:fld id="{01EC1BC0-C4E4-1248-9539-942F5F23DC83}" type="slidenum">
              <a:rPr lang="en-US" smtClean="0"/>
              <a:t>‹#›</a:t>
            </a:fld>
            <a:endParaRPr lang="en-US"/>
          </a:p>
        </p:txBody>
      </p:sp>
      <p:sp>
        <p:nvSpPr>
          <p:cNvPr id="4" name="Footer Placeholder 4">
            <a:extLst>
              <a:ext uri="{FF2B5EF4-FFF2-40B4-BE49-F238E27FC236}">
                <a16:creationId xmlns:a16="http://schemas.microsoft.com/office/drawing/2014/main" xmlns="" id="{CB4A840D-3410-2F4E-876E-FA2AEA2CDA9B}"/>
              </a:ext>
            </a:extLst>
          </p:cNvPr>
          <p:cNvSpPr>
            <a:spLocks noGrp="1"/>
          </p:cNvSpPr>
          <p:nvPr>
            <p:ph type="ftr" sz="quarter" idx="3"/>
          </p:nvPr>
        </p:nvSpPr>
        <p:spPr>
          <a:xfrm>
            <a:off x="128517" y="38643848"/>
            <a:ext cx="4114800" cy="2205118"/>
          </a:xfrm>
          <a:prstGeom prst="rect">
            <a:avLst/>
          </a:prstGeom>
        </p:spPr>
        <p:txBody>
          <a:bodyPr vert="horz" lIns="91440" tIns="45720" rIns="91440" bIns="45720" rtlCol="0" anchor="ctr"/>
          <a:lstStyle>
            <a:lvl1pPr algn="l">
              <a:defRPr sz="1050">
                <a:solidFill>
                  <a:schemeClr val="bg1"/>
                </a:solidFill>
              </a:defRPr>
            </a:lvl1pPr>
          </a:lstStyle>
          <a:p>
            <a:pPr algn="l"/>
            <a:r>
              <a:rPr lang="en-US"/>
              <a:t>Private &amp; Confidential</a:t>
            </a:r>
            <a:endParaRPr lang="en-US" dirty="0"/>
          </a:p>
        </p:txBody>
      </p:sp>
    </p:spTree>
    <p:extLst>
      <p:ext uri="{BB962C8B-B14F-4D97-AF65-F5344CB8AC3E}">
        <p14:creationId xmlns:p14="http://schemas.microsoft.com/office/powerpoint/2010/main" val="2110194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ext _ withtitle_longtitle">
    <p:spTree>
      <p:nvGrpSpPr>
        <p:cNvPr id="1" name=""/>
        <p:cNvGrpSpPr/>
        <p:nvPr/>
      </p:nvGrpSpPr>
      <p:grpSpPr>
        <a:xfrm>
          <a:off x="0" y="0"/>
          <a:ext cx="0" cy="0"/>
          <a:chOff x="0" y="0"/>
          <a:chExt cx="0" cy="0"/>
        </a:xfrm>
      </p:grpSpPr>
      <p:sp>
        <p:nvSpPr>
          <p:cNvPr id="3" name="Text Placeholder 2"/>
          <p:cNvSpPr>
            <a:spLocks noGrp="1"/>
          </p:cNvSpPr>
          <p:nvPr>
            <p:ph idx="1"/>
          </p:nvPr>
        </p:nvSpPr>
        <p:spPr>
          <a:xfrm>
            <a:off x="383120" y="9886679"/>
            <a:ext cx="11442699" cy="27321340"/>
          </a:xfrm>
          <a:prstGeom prst="rect">
            <a:avLst/>
          </a:prstGeom>
        </p:spPr>
        <p:txBody>
          <a:bodyPr vert="horz" lIns="73152" tIns="0" rIns="73152" bIns="73152" rtlCol="0">
            <a:noAutofit/>
          </a:bodyPr>
          <a:lstStyle>
            <a:lvl2pPr marL="173038" indent="-173038">
              <a:spcBef>
                <a:spcPts val="600"/>
              </a:spcBef>
              <a:defRPr/>
            </a:lvl2pPr>
            <a:lvl3pPr marL="404813" indent="-173038">
              <a:defRPr/>
            </a:lvl3pPr>
            <a:lvl4pPr marL="625475" indent="-163513">
              <a:defRPr/>
            </a:lvl4pPr>
            <a:lvl5pPr marL="857250" indent="-174625">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1"/>
          <p:cNvSpPr>
            <a:spLocks noGrp="1"/>
          </p:cNvSpPr>
          <p:nvPr>
            <p:ph type="title" hasCustomPrompt="1"/>
          </p:nvPr>
        </p:nvSpPr>
        <p:spPr>
          <a:xfrm>
            <a:off x="383121" y="2770994"/>
            <a:ext cx="11427883" cy="3761309"/>
          </a:xfrm>
          <a:noFill/>
        </p:spPr>
        <p:txBody>
          <a:bodyPr vert="horz" lIns="72000" tIns="54000" rIns="72000" bIns="36000" rtlCol="0" anchor="t" anchorCtr="0">
            <a:noAutofit/>
          </a:bodyPr>
          <a:lstStyle>
            <a:lvl1pPr>
              <a:defRPr lang="en-US" dirty="0"/>
            </a:lvl1pPr>
          </a:lstStyle>
          <a:p>
            <a:pPr lvl="0"/>
            <a:r>
              <a:rPr lang="en-US" dirty="0"/>
              <a:t>Click to add title</a:t>
            </a:r>
          </a:p>
        </p:txBody>
      </p:sp>
      <p:sp>
        <p:nvSpPr>
          <p:cNvPr id="4" name="Footer Placeholder 4">
            <a:extLst>
              <a:ext uri="{FF2B5EF4-FFF2-40B4-BE49-F238E27FC236}">
                <a16:creationId xmlns:a16="http://schemas.microsoft.com/office/drawing/2014/main" xmlns="" id="{43594CCF-C0FF-E144-A81B-4D1634C389DD}"/>
              </a:ext>
            </a:extLst>
          </p:cNvPr>
          <p:cNvSpPr>
            <a:spLocks noGrp="1"/>
          </p:cNvSpPr>
          <p:nvPr>
            <p:ph type="ftr" sz="quarter" idx="3"/>
          </p:nvPr>
        </p:nvSpPr>
        <p:spPr>
          <a:xfrm>
            <a:off x="152400" y="38643848"/>
            <a:ext cx="4114800" cy="2205118"/>
          </a:xfrm>
          <a:prstGeom prst="rect">
            <a:avLst/>
          </a:prstGeom>
        </p:spPr>
        <p:txBody>
          <a:bodyPr vert="horz" lIns="91440" tIns="45720" rIns="91440" bIns="45720" rtlCol="0" anchor="ctr"/>
          <a:lstStyle>
            <a:lvl1pPr algn="l">
              <a:defRPr sz="1050">
                <a:solidFill>
                  <a:schemeClr val="bg1"/>
                </a:solidFill>
              </a:defRPr>
            </a:lvl1pPr>
          </a:lstStyle>
          <a:p>
            <a:pPr algn="l"/>
            <a:r>
              <a:rPr lang="en-US"/>
              <a:t>Private &amp; Confidential</a:t>
            </a:r>
            <a:endParaRPr lang="en-US" dirty="0"/>
          </a:p>
        </p:txBody>
      </p:sp>
      <p:sp>
        <p:nvSpPr>
          <p:cNvPr id="5" name="Slide Number Placeholder 2">
            <a:extLst>
              <a:ext uri="{FF2B5EF4-FFF2-40B4-BE49-F238E27FC236}">
                <a16:creationId xmlns:a16="http://schemas.microsoft.com/office/drawing/2014/main" xmlns="" id="{48E13F44-D473-4D4B-AB5B-49B3528A2516}"/>
              </a:ext>
            </a:extLst>
          </p:cNvPr>
          <p:cNvSpPr>
            <a:spLocks noGrp="1"/>
          </p:cNvSpPr>
          <p:nvPr>
            <p:ph type="sldNum" sz="quarter" idx="10"/>
          </p:nvPr>
        </p:nvSpPr>
        <p:spPr>
          <a:xfrm>
            <a:off x="9320283" y="38643848"/>
            <a:ext cx="2743200" cy="2205118"/>
          </a:xfrm>
        </p:spPr>
        <p:txBody>
          <a:bodyPr/>
          <a:lstStyle/>
          <a:p>
            <a:fld id="{01EC1BC0-C4E4-1248-9539-942F5F23DC83}" type="slidenum">
              <a:rPr lang="en-US" smtClean="0"/>
              <a:t>‹#›</a:t>
            </a:fld>
            <a:endParaRPr lang="en-US"/>
          </a:p>
        </p:txBody>
      </p:sp>
    </p:spTree>
    <p:extLst>
      <p:ext uri="{BB962C8B-B14F-4D97-AF65-F5344CB8AC3E}">
        <p14:creationId xmlns:p14="http://schemas.microsoft.com/office/powerpoint/2010/main" val="24136194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83121" y="2804455"/>
            <a:ext cx="11427883" cy="3756376"/>
          </a:xfrm>
          <a:noFill/>
        </p:spPr>
        <p:txBody>
          <a:bodyPr vert="horz" lIns="72000" tIns="54000" rIns="72000" bIns="36000" rtlCol="0" anchor="t" anchorCtr="0">
            <a:noAutofit/>
          </a:bodyPr>
          <a:lstStyle>
            <a:lvl1pPr>
              <a:defRPr lang="en-US" dirty="0"/>
            </a:lvl1pPr>
          </a:lstStyle>
          <a:p>
            <a:pPr lvl="0"/>
            <a:r>
              <a:rPr lang="en-US" dirty="0"/>
              <a:t>Click to add title</a:t>
            </a:r>
          </a:p>
        </p:txBody>
      </p:sp>
      <p:sp>
        <p:nvSpPr>
          <p:cNvPr id="3" name="Footer Placeholder 4">
            <a:extLst>
              <a:ext uri="{FF2B5EF4-FFF2-40B4-BE49-F238E27FC236}">
                <a16:creationId xmlns:a16="http://schemas.microsoft.com/office/drawing/2014/main" xmlns="" id="{AD0BEB8E-34BA-A342-82EF-67AA43A87C63}"/>
              </a:ext>
            </a:extLst>
          </p:cNvPr>
          <p:cNvSpPr>
            <a:spLocks noGrp="1"/>
          </p:cNvSpPr>
          <p:nvPr>
            <p:ph type="ftr" sz="quarter" idx="3"/>
          </p:nvPr>
        </p:nvSpPr>
        <p:spPr>
          <a:xfrm>
            <a:off x="152400" y="38643848"/>
            <a:ext cx="4114800" cy="2205118"/>
          </a:xfrm>
          <a:prstGeom prst="rect">
            <a:avLst/>
          </a:prstGeom>
        </p:spPr>
        <p:txBody>
          <a:bodyPr vert="horz" lIns="91440" tIns="45720" rIns="91440" bIns="45720" rtlCol="0" anchor="ctr"/>
          <a:lstStyle>
            <a:lvl1pPr algn="l">
              <a:defRPr sz="1050">
                <a:solidFill>
                  <a:schemeClr val="bg1"/>
                </a:solidFill>
              </a:defRPr>
            </a:lvl1pPr>
          </a:lstStyle>
          <a:p>
            <a:pPr algn="l"/>
            <a:r>
              <a:rPr lang="en-US"/>
              <a:t>Private &amp; Confidential</a:t>
            </a:r>
            <a:endParaRPr lang="en-US" dirty="0"/>
          </a:p>
        </p:txBody>
      </p:sp>
      <p:sp>
        <p:nvSpPr>
          <p:cNvPr id="4" name="Slide Number Placeholder 2">
            <a:extLst>
              <a:ext uri="{FF2B5EF4-FFF2-40B4-BE49-F238E27FC236}">
                <a16:creationId xmlns:a16="http://schemas.microsoft.com/office/drawing/2014/main" xmlns="" id="{945B468E-D2DE-B242-A90F-51D0DD75EC14}"/>
              </a:ext>
            </a:extLst>
          </p:cNvPr>
          <p:cNvSpPr>
            <a:spLocks noGrp="1"/>
          </p:cNvSpPr>
          <p:nvPr>
            <p:ph type="sldNum" sz="quarter" idx="10"/>
          </p:nvPr>
        </p:nvSpPr>
        <p:spPr>
          <a:xfrm>
            <a:off x="9320283" y="38643848"/>
            <a:ext cx="2743200" cy="2205118"/>
          </a:xfrm>
        </p:spPr>
        <p:txBody>
          <a:bodyPr/>
          <a:lstStyle/>
          <a:p>
            <a:fld id="{01EC1BC0-C4E4-1248-9539-942F5F23DC83}" type="slidenum">
              <a:rPr lang="en-US" smtClean="0"/>
              <a:t>‹#›</a:t>
            </a:fld>
            <a:endParaRPr lang="en-US"/>
          </a:p>
        </p:txBody>
      </p:sp>
    </p:spTree>
    <p:extLst>
      <p:ext uri="{BB962C8B-B14F-4D97-AF65-F5344CB8AC3E}">
        <p14:creationId xmlns:p14="http://schemas.microsoft.com/office/powerpoint/2010/main" val="1694895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4"/>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4000" y="2774031"/>
            <a:ext cx="11424000" cy="3313430"/>
          </a:xfrm>
          <a:prstGeom prst="rect">
            <a:avLst/>
          </a:prstGeom>
          <a:noFill/>
        </p:spPr>
        <p:txBody>
          <a:bodyPr vert="horz" lIns="72000" tIns="54000" rIns="72000" bIns="36000" rtlCol="0" anchor="t" anchorCtr="0">
            <a:noAutofit/>
          </a:bodyPr>
          <a:lstStyle/>
          <a:p>
            <a:r>
              <a:rPr lang="en-US" dirty="0"/>
              <a:t>CLICK TO ADD TITLE</a:t>
            </a:r>
          </a:p>
        </p:txBody>
      </p:sp>
      <p:sp>
        <p:nvSpPr>
          <p:cNvPr id="3" name="Text Placeholder 2"/>
          <p:cNvSpPr>
            <a:spLocks noGrp="1"/>
          </p:cNvSpPr>
          <p:nvPr>
            <p:ph type="body" idx="1"/>
          </p:nvPr>
        </p:nvSpPr>
        <p:spPr>
          <a:xfrm>
            <a:off x="382063" y="9889102"/>
            <a:ext cx="11425941" cy="28754743"/>
          </a:xfrm>
          <a:prstGeom prst="rect">
            <a:avLst/>
          </a:prstGeom>
        </p:spPr>
        <p:txBody>
          <a:bodyPr vert="horz" lIns="73152" tIns="0" rIns="73152" bIns="73152"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p:cNvSpPr/>
          <p:nvPr/>
        </p:nvSpPr>
        <p:spPr>
          <a:xfrm>
            <a:off x="382059" y="3976118"/>
            <a:ext cx="11427883" cy="331343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sz="1800" dirty="0">
              <a:solidFill>
                <a:prstClr val="white"/>
              </a:solidFill>
            </a:endParaRPr>
          </a:p>
        </p:txBody>
      </p:sp>
      <p:sp>
        <p:nvSpPr>
          <p:cNvPr id="4" name="Slide Number Placeholder 3">
            <a:extLst>
              <a:ext uri="{FF2B5EF4-FFF2-40B4-BE49-F238E27FC236}">
                <a16:creationId xmlns:a16="http://schemas.microsoft.com/office/drawing/2014/main" xmlns="" id="{F38990FB-0950-7A4B-B2F5-4CF2AB113053}"/>
              </a:ext>
            </a:extLst>
          </p:cNvPr>
          <p:cNvSpPr>
            <a:spLocks noGrp="1"/>
          </p:cNvSpPr>
          <p:nvPr>
            <p:ph type="sldNum" sz="quarter" idx="4"/>
          </p:nvPr>
        </p:nvSpPr>
        <p:spPr>
          <a:xfrm>
            <a:off x="9320283" y="38643848"/>
            <a:ext cx="2743200" cy="2205118"/>
          </a:xfrm>
          <a:prstGeom prst="rect">
            <a:avLst/>
          </a:prstGeom>
        </p:spPr>
        <p:txBody>
          <a:bodyPr vert="horz" lIns="91440" tIns="45720" rIns="91440" bIns="45720" rtlCol="0" anchor="ctr"/>
          <a:lstStyle>
            <a:lvl1pPr algn="r">
              <a:defRPr sz="1050">
                <a:solidFill>
                  <a:schemeClr val="bg1"/>
                </a:solidFill>
              </a:defRPr>
            </a:lvl1pPr>
          </a:lstStyle>
          <a:p>
            <a:fld id="{01EC1BC0-C4E4-1248-9539-942F5F23DC83}" type="slidenum">
              <a:rPr lang="en-US" smtClean="0"/>
              <a:pPr/>
              <a:t>‹#›</a:t>
            </a:fld>
            <a:endParaRPr lang="en-US" dirty="0"/>
          </a:p>
        </p:txBody>
      </p:sp>
      <p:sp>
        <p:nvSpPr>
          <p:cNvPr id="5" name="Footer Placeholder 4">
            <a:extLst>
              <a:ext uri="{FF2B5EF4-FFF2-40B4-BE49-F238E27FC236}">
                <a16:creationId xmlns:a16="http://schemas.microsoft.com/office/drawing/2014/main" xmlns="" id="{E3EB8D65-A641-8D41-B834-170DDE97CB04}"/>
              </a:ext>
            </a:extLst>
          </p:cNvPr>
          <p:cNvSpPr>
            <a:spLocks noGrp="1"/>
          </p:cNvSpPr>
          <p:nvPr>
            <p:ph type="ftr" sz="quarter" idx="3"/>
          </p:nvPr>
        </p:nvSpPr>
        <p:spPr>
          <a:xfrm>
            <a:off x="126576" y="38643848"/>
            <a:ext cx="4114800" cy="2205118"/>
          </a:xfrm>
          <a:prstGeom prst="rect">
            <a:avLst/>
          </a:prstGeom>
        </p:spPr>
        <p:txBody>
          <a:bodyPr vert="horz" lIns="91440" tIns="45720" rIns="91440" bIns="45720" rtlCol="0" anchor="ctr"/>
          <a:lstStyle>
            <a:lvl1pPr algn="l">
              <a:defRPr sz="1050">
                <a:solidFill>
                  <a:schemeClr val="bg1"/>
                </a:solidFill>
              </a:defRPr>
            </a:lvl1pPr>
          </a:lstStyle>
          <a:p>
            <a:pPr algn="l"/>
            <a:r>
              <a:rPr lang="en-US"/>
              <a:t>Private &amp; Confidential</a:t>
            </a:r>
            <a:endParaRPr lang="en-US" dirty="0"/>
          </a:p>
        </p:txBody>
      </p:sp>
    </p:spTree>
    <p:extLst>
      <p:ext uri="{BB962C8B-B14F-4D97-AF65-F5344CB8AC3E}">
        <p14:creationId xmlns:p14="http://schemas.microsoft.com/office/powerpoint/2010/main" val="437053441"/>
      </p:ext>
    </p:extLst>
  </p:cSld>
  <p:clrMap bg1="lt1" tx1="dk1" bg2="lt2" tx2="dk2" accent1="accent1" accent2="accent2" accent3="accent3" accent4="accent4" accent5="accent5" accent6="accent6" hlink="hlink" folHlink="folHlink"/>
  <p:sldLayoutIdLst>
    <p:sldLayoutId id="2147483673" r:id="rId1"/>
    <p:sldLayoutId id="2147483681" r:id="rId2"/>
    <p:sldLayoutId id="2147483679" r:id="rId3"/>
    <p:sldLayoutId id="2147483680" r:id="rId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914400" rtl="0" eaLnBrk="1" latinLnBrk="0" hangingPunct="1">
        <a:lnSpc>
          <a:spcPct val="90000"/>
        </a:lnSpc>
        <a:spcBef>
          <a:spcPct val="0"/>
        </a:spcBef>
        <a:buNone/>
        <a:defRPr lang="en-US" sz="3200" b="1" i="0" kern="1200" cap="all" baseline="0" dirty="0">
          <a:solidFill>
            <a:schemeClr val="accent2"/>
          </a:solidFill>
          <a:latin typeface="Gotham HTF Black" pitchFamily="2" charset="77"/>
          <a:ea typeface="+mj-ea"/>
          <a:cs typeface="Arial" pitchFamily="34" charset="0"/>
        </a:defRPr>
      </a:lvl1pPr>
    </p:titleStyle>
    <p:bodyStyle>
      <a:lvl1pPr marL="0" indent="0" algn="l" defTabSz="914400" rtl="0" eaLnBrk="1" latinLnBrk="0" hangingPunct="1">
        <a:lnSpc>
          <a:spcPct val="100000"/>
        </a:lnSpc>
        <a:spcBef>
          <a:spcPts val="1200"/>
        </a:spcBef>
        <a:spcAft>
          <a:spcPts val="300"/>
        </a:spcAft>
        <a:buClr>
          <a:schemeClr val="tx1"/>
        </a:buClr>
        <a:buSzPct val="100000"/>
        <a:buFont typeface="Arial" panose="020B0604020202020204" pitchFamily="34" charset="0"/>
        <a:buNone/>
        <a:defRPr sz="2000" b="0" i="0" kern="1200">
          <a:solidFill>
            <a:schemeClr val="bg1"/>
          </a:solidFill>
          <a:latin typeface="Gotham HTF Book" pitchFamily="2" charset="77"/>
          <a:ea typeface="+mn-ea"/>
          <a:cs typeface="Arial" pitchFamily="34" charset="0"/>
        </a:defRPr>
      </a:lvl1pPr>
      <a:lvl2pPr marL="173038" indent="-173038" algn="l" defTabSz="914400" rtl="0" eaLnBrk="1" latinLnBrk="0" hangingPunct="1">
        <a:lnSpc>
          <a:spcPct val="100000"/>
        </a:lnSpc>
        <a:spcBef>
          <a:spcPts val="0"/>
        </a:spcBef>
        <a:spcAft>
          <a:spcPts val="300"/>
        </a:spcAft>
        <a:buClr>
          <a:schemeClr val="accent2"/>
        </a:buClr>
        <a:buFont typeface="Arial" pitchFamily="34" charset="0"/>
        <a:buChar char="•"/>
        <a:defRPr sz="1800" b="0" i="0" kern="1200">
          <a:solidFill>
            <a:schemeClr val="bg1"/>
          </a:solidFill>
          <a:latin typeface="Gotham HTF Book" pitchFamily="2" charset="77"/>
          <a:ea typeface="+mn-ea"/>
          <a:cs typeface="Arial" pitchFamily="34" charset="0"/>
        </a:defRPr>
      </a:lvl2pPr>
      <a:lvl3pPr marL="404813" indent="-173038" algn="l" defTabSz="914400" rtl="0" eaLnBrk="1" latinLnBrk="0" hangingPunct="1">
        <a:lnSpc>
          <a:spcPct val="100000"/>
        </a:lnSpc>
        <a:spcBef>
          <a:spcPts val="0"/>
        </a:spcBef>
        <a:spcAft>
          <a:spcPts val="300"/>
        </a:spcAft>
        <a:buClr>
          <a:schemeClr val="accent2"/>
        </a:buClr>
        <a:buSzPct val="112000"/>
        <a:buFont typeface="Arial" panose="020B0604020202020204" pitchFamily="34" charset="0"/>
        <a:buChar char="◦"/>
        <a:defRPr sz="1600" b="0" i="0" kern="1200">
          <a:solidFill>
            <a:schemeClr val="bg1"/>
          </a:solidFill>
          <a:latin typeface="Gotham HTF Book" pitchFamily="2" charset="77"/>
          <a:ea typeface="+mn-ea"/>
          <a:cs typeface="Arial" pitchFamily="34" charset="0"/>
        </a:defRPr>
      </a:lvl3pPr>
      <a:lvl4pPr marL="625475" indent="-163513" algn="l" defTabSz="914400" rtl="0" eaLnBrk="1" latinLnBrk="0" hangingPunct="1">
        <a:lnSpc>
          <a:spcPct val="100000"/>
        </a:lnSpc>
        <a:spcBef>
          <a:spcPts val="0"/>
        </a:spcBef>
        <a:spcAft>
          <a:spcPts val="300"/>
        </a:spcAft>
        <a:buClr>
          <a:schemeClr val="accent2"/>
        </a:buClr>
        <a:buFont typeface="Arial" pitchFamily="34" charset="0"/>
        <a:buChar char="•"/>
        <a:defRPr sz="1400" b="0" i="0" kern="1200">
          <a:solidFill>
            <a:schemeClr val="bg1"/>
          </a:solidFill>
          <a:latin typeface="Gotham HTF Book" pitchFamily="2" charset="77"/>
          <a:ea typeface="+mn-ea"/>
          <a:cs typeface="Arial" pitchFamily="34" charset="0"/>
        </a:defRPr>
      </a:lvl4pPr>
      <a:lvl5pPr marL="857250" indent="-174625" algn="l" defTabSz="914400" rtl="0" eaLnBrk="1" latinLnBrk="0" hangingPunct="1">
        <a:lnSpc>
          <a:spcPct val="100000"/>
        </a:lnSpc>
        <a:spcBef>
          <a:spcPts val="0"/>
        </a:spcBef>
        <a:spcAft>
          <a:spcPts val="300"/>
        </a:spcAft>
        <a:buClr>
          <a:schemeClr val="accent2"/>
        </a:buClr>
        <a:buFont typeface="Arial" pitchFamily="34" charset="0"/>
        <a:buChar char="-"/>
        <a:defRPr sz="1200" b="0" i="0" kern="1200">
          <a:solidFill>
            <a:schemeClr val="bg1"/>
          </a:solidFill>
          <a:latin typeface="Gotham HTF Book" pitchFamily="2" charset="77"/>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userDrawn="1">
          <p15:clr>
            <a:srgbClr val="F26B43"/>
          </p15:clr>
        </p15:guide>
        <p15:guide id="3" pos="7680" userDrawn="1">
          <p15:clr>
            <a:srgbClr val="F26B43"/>
          </p15:clr>
        </p15:guide>
        <p15:guide id="4" pos="846" userDrawn="1">
          <p15:clr>
            <a:srgbClr val="F26B43"/>
          </p15:clr>
        </p15:guide>
        <p15:guide id="5" pos="1708" userDrawn="1">
          <p15:clr>
            <a:srgbClr val="F26B43"/>
          </p15:clr>
        </p15:guide>
        <p15:guide id="6" pos="2570" userDrawn="1">
          <p15:clr>
            <a:srgbClr val="F26B43"/>
          </p15:clr>
        </p15:guide>
        <p15:guide id="7" pos="3409" userDrawn="1">
          <p15:clr>
            <a:srgbClr val="F26B43"/>
          </p15:clr>
        </p15:guide>
        <p15:guide id="8" pos="4294" userDrawn="1">
          <p15:clr>
            <a:srgbClr val="F26B43"/>
          </p15:clr>
        </p15:guide>
        <p15:guide id="9" pos="5110" userDrawn="1">
          <p15:clr>
            <a:srgbClr val="F26B43"/>
          </p15:clr>
        </p15:guide>
        <p15:guide id="10" pos="5972" userDrawn="1">
          <p15:clr>
            <a:srgbClr val="F26B43"/>
          </p15:clr>
        </p15:guide>
        <p15:guide id="11" pos="6834" userDrawn="1">
          <p15:clr>
            <a:srgbClr val="F26B43"/>
          </p15:clr>
        </p15:guide>
        <p15:guide id="12" orient="horz" pos="5195" userDrawn="1">
          <p15:clr>
            <a:srgbClr val="F26B43"/>
          </p15:clr>
        </p15:guide>
        <p15:guide id="13" orient="horz" pos="10442" userDrawn="1">
          <p15:clr>
            <a:srgbClr val="F26B43"/>
          </p15:clr>
        </p15:guide>
        <p15:guide id="14" orient="horz" pos="15787" userDrawn="1">
          <p15:clr>
            <a:srgbClr val="F26B43"/>
          </p15:clr>
        </p15:guide>
        <p15:guide id="15" orient="horz" pos="20853" userDrawn="1">
          <p15:clr>
            <a:srgbClr val="F26B43"/>
          </p15:clr>
        </p15:guide>
        <p15:guide id="16" orient="horz" pos="26090" userDrawn="1">
          <p15:clr>
            <a:srgbClr val="F26B43"/>
          </p15:clr>
        </p15:guide>
        <p15:guide id="17" orient="horz"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epic.tech/"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xmlns="" id="{59E4F885-A1DC-B241-988F-05BD3250FE8C}"/>
              </a:ext>
            </a:extLst>
          </p:cNvPr>
          <p:cNvSpPr/>
          <p:nvPr/>
        </p:nvSpPr>
        <p:spPr>
          <a:xfrm>
            <a:off x="21463" y="24057502"/>
            <a:ext cx="12162580" cy="3029400"/>
          </a:xfrm>
          <a:prstGeom prst="rect">
            <a:avLst/>
          </a:prstGeom>
          <a:solidFill>
            <a:schemeClr val="tx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spcAft>
                <a:spcPts val="300"/>
              </a:spcAft>
            </a:pPr>
            <a:endParaRPr lang="en-US" sz="1400" dirty="0" err="1">
              <a:solidFill>
                <a:schemeClr val="tx1"/>
              </a:solidFill>
            </a:endParaRPr>
          </a:p>
        </p:txBody>
      </p:sp>
      <p:sp>
        <p:nvSpPr>
          <p:cNvPr id="253" name="Rectangle 252">
            <a:extLst>
              <a:ext uri="{FF2B5EF4-FFF2-40B4-BE49-F238E27FC236}">
                <a16:creationId xmlns:a16="http://schemas.microsoft.com/office/drawing/2014/main" xmlns="" id="{7C280A81-FD2F-114C-9282-4880D8C3E3CF}"/>
              </a:ext>
            </a:extLst>
          </p:cNvPr>
          <p:cNvSpPr/>
          <p:nvPr/>
        </p:nvSpPr>
        <p:spPr>
          <a:xfrm>
            <a:off x="6126095" y="15862105"/>
            <a:ext cx="6126093" cy="3865063"/>
          </a:xfrm>
          <a:prstGeom prst="rect">
            <a:avLst/>
          </a:prstGeom>
          <a:solidFill>
            <a:schemeClr val="bg1">
              <a:lumMod val="8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spcAft>
                <a:spcPts val="300"/>
              </a:spcAft>
            </a:pPr>
            <a:endParaRPr lang="en-US" sz="1400" dirty="0" err="1">
              <a:solidFill>
                <a:schemeClr val="tx1"/>
              </a:solidFill>
            </a:endParaRPr>
          </a:p>
        </p:txBody>
      </p:sp>
      <p:sp>
        <p:nvSpPr>
          <p:cNvPr id="199" name="Rectangle 198">
            <a:extLst>
              <a:ext uri="{FF2B5EF4-FFF2-40B4-BE49-F238E27FC236}">
                <a16:creationId xmlns:a16="http://schemas.microsoft.com/office/drawing/2014/main" xmlns="" id="{7CF4AE90-8E3B-F349-93D1-D3550B8E1E4F}"/>
              </a:ext>
            </a:extLst>
          </p:cNvPr>
          <p:cNvSpPr/>
          <p:nvPr/>
        </p:nvSpPr>
        <p:spPr>
          <a:xfrm>
            <a:off x="2" y="15862105"/>
            <a:ext cx="6126093" cy="3865063"/>
          </a:xfrm>
          <a:prstGeom prst="rect">
            <a:avLst/>
          </a:prstGeom>
          <a:solidFill>
            <a:schemeClr val="bg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spcAft>
                <a:spcPts val="300"/>
              </a:spcAft>
            </a:pPr>
            <a:endParaRPr lang="en-US" sz="1400" dirty="0" err="1">
              <a:solidFill>
                <a:schemeClr val="tx1"/>
              </a:solidFill>
            </a:endParaRPr>
          </a:p>
        </p:txBody>
      </p:sp>
      <p:sp>
        <p:nvSpPr>
          <p:cNvPr id="243" name="Rectangle 242">
            <a:extLst>
              <a:ext uri="{FF2B5EF4-FFF2-40B4-BE49-F238E27FC236}">
                <a16:creationId xmlns:a16="http://schemas.microsoft.com/office/drawing/2014/main" xmlns="" id="{27881B3D-409D-B242-ACE8-F4F000C247AF}"/>
              </a:ext>
            </a:extLst>
          </p:cNvPr>
          <p:cNvSpPr/>
          <p:nvPr/>
        </p:nvSpPr>
        <p:spPr>
          <a:xfrm>
            <a:off x="-7957" y="0"/>
            <a:ext cx="12191999" cy="1786195"/>
          </a:xfrm>
          <a:prstGeom prst="rect">
            <a:avLst/>
          </a:prstGeom>
          <a:solidFill>
            <a:schemeClr val="tx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spcAft>
                <a:spcPts val="300"/>
              </a:spcAft>
            </a:pPr>
            <a:endParaRPr lang="en-US" sz="1400" dirty="0" err="1">
              <a:solidFill>
                <a:schemeClr val="tx1"/>
              </a:solidFill>
            </a:endParaRPr>
          </a:p>
        </p:txBody>
      </p:sp>
      <p:pic>
        <p:nvPicPr>
          <p:cNvPr id="17" name="Picture 16" descr="Shape, arrow&#10;&#10;Description automatically generated">
            <a:extLst>
              <a:ext uri="{FF2B5EF4-FFF2-40B4-BE49-F238E27FC236}">
                <a16:creationId xmlns:a16="http://schemas.microsoft.com/office/drawing/2014/main" xmlns="" id="{1C05CD1A-81A8-1C45-A212-374DE0C927D1}"/>
              </a:ext>
            </a:extLst>
          </p:cNvPr>
          <p:cNvPicPr>
            <a:picLocks noChangeAspect="1"/>
          </p:cNvPicPr>
          <p:nvPr/>
        </p:nvPicPr>
        <p:blipFill>
          <a:blip r:embed="rId2" cstate="print">
            <a:alphaModFix amt="63000"/>
            <a:extLst>
              <a:ext uri="{28A0092B-C50C-407E-A947-70E740481C1C}">
                <a14:useLocalDpi xmlns:a14="http://schemas.microsoft.com/office/drawing/2010/main" val="0"/>
              </a:ext>
            </a:extLst>
          </a:blip>
          <a:stretch>
            <a:fillRect/>
          </a:stretch>
        </p:blipFill>
        <p:spPr>
          <a:xfrm>
            <a:off x="1994572" y="5793100"/>
            <a:ext cx="7823436" cy="5165733"/>
          </a:xfrm>
          <a:prstGeom prst="rect">
            <a:avLst/>
          </a:prstGeom>
        </p:spPr>
      </p:pic>
      <p:sp>
        <p:nvSpPr>
          <p:cNvPr id="21" name="Rectangle 20">
            <a:extLst>
              <a:ext uri="{FF2B5EF4-FFF2-40B4-BE49-F238E27FC236}">
                <a16:creationId xmlns:a16="http://schemas.microsoft.com/office/drawing/2014/main" xmlns="" id="{45D2FD77-366F-4442-980D-2F2341312BF7}"/>
              </a:ext>
            </a:extLst>
          </p:cNvPr>
          <p:cNvSpPr/>
          <p:nvPr/>
        </p:nvSpPr>
        <p:spPr>
          <a:xfrm>
            <a:off x="-7957" y="10519861"/>
            <a:ext cx="12199958" cy="3000205"/>
          </a:xfrm>
          <a:prstGeom prst="rect">
            <a:avLst/>
          </a:prstGeom>
          <a:solidFill>
            <a:schemeClr val="tx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spcAft>
                <a:spcPts val="300"/>
              </a:spcAft>
            </a:pPr>
            <a:endParaRPr lang="en-US" sz="1400" dirty="0" err="1">
              <a:solidFill>
                <a:schemeClr val="tx1"/>
              </a:solidFill>
            </a:endParaRPr>
          </a:p>
        </p:txBody>
      </p:sp>
      <p:pic>
        <p:nvPicPr>
          <p:cNvPr id="22" name="Picture 21">
            <a:extLst>
              <a:ext uri="{FF2B5EF4-FFF2-40B4-BE49-F238E27FC236}">
                <a16:creationId xmlns:a16="http://schemas.microsoft.com/office/drawing/2014/main" xmlns="" id="{471A687F-020A-854A-83A6-6BEA781321DA}"/>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9678198" y="353734"/>
            <a:ext cx="1686756" cy="1180729"/>
          </a:xfrm>
          <a:prstGeom prst="rect">
            <a:avLst/>
          </a:prstGeom>
        </p:spPr>
      </p:pic>
      <p:sp>
        <p:nvSpPr>
          <p:cNvPr id="7" name="TextBox 6">
            <a:extLst>
              <a:ext uri="{FF2B5EF4-FFF2-40B4-BE49-F238E27FC236}">
                <a16:creationId xmlns:a16="http://schemas.microsoft.com/office/drawing/2014/main" xmlns="" id="{A2194359-BB8F-D946-BD44-9836E7FC3EB7}"/>
              </a:ext>
            </a:extLst>
          </p:cNvPr>
          <p:cNvSpPr txBox="1"/>
          <p:nvPr/>
        </p:nvSpPr>
        <p:spPr bwMode="auto">
          <a:xfrm>
            <a:off x="109943" y="1824169"/>
            <a:ext cx="12012747" cy="1862048"/>
          </a:xfrm>
          <a:prstGeom prst="rect">
            <a:avLst/>
          </a:prstGeom>
          <a:noFill/>
          <a:ln w="9525">
            <a:noFill/>
            <a:miter lim="800000"/>
            <a:headEnd/>
            <a:tailEnd/>
          </a:ln>
        </p:spPr>
        <p:txBody>
          <a:bodyPr wrap="square" rtlCol="0" anchor="t" anchorCtr="0">
            <a:spAutoFit/>
          </a:bodyPr>
          <a:lstStyle/>
          <a:p>
            <a:pPr algn="ctr" fontAlgn="b">
              <a:spcAft>
                <a:spcPts val="300"/>
              </a:spcAft>
            </a:pPr>
            <a:r>
              <a:rPr lang="zh-CN" altLang="en-US" sz="11500" b="1" dirty="0" smtClean="0">
                <a:solidFill>
                  <a:srgbClr val="D79E4D"/>
                </a:solidFill>
                <a:latin typeface="Gotham HTF Black" pitchFamily="2" charset="77"/>
                <a:cs typeface="Arial" pitchFamily="34" charset="0"/>
              </a:rPr>
              <a:t>免费数字货币</a:t>
            </a:r>
            <a:endParaRPr lang="en-US" sz="11500" b="1" dirty="0">
              <a:solidFill>
                <a:srgbClr val="D79E4D"/>
              </a:solidFill>
              <a:latin typeface="Gotham HTF Black" pitchFamily="2" charset="77"/>
              <a:cs typeface="Arial" pitchFamily="34" charset="0"/>
            </a:endParaRPr>
          </a:p>
        </p:txBody>
      </p:sp>
      <p:pic>
        <p:nvPicPr>
          <p:cNvPr id="10" name="Picture 9">
            <a:extLst>
              <a:ext uri="{FF2B5EF4-FFF2-40B4-BE49-F238E27FC236}">
                <a16:creationId xmlns:a16="http://schemas.microsoft.com/office/drawing/2014/main" xmlns="" id="{3709E7AF-2CF8-2748-8557-F79572B3C35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731" r="-35"/>
          <a:stretch/>
        </p:blipFill>
        <p:spPr>
          <a:xfrm>
            <a:off x="849128" y="392898"/>
            <a:ext cx="2548415" cy="1009886"/>
          </a:xfrm>
          <a:prstGeom prst="rect">
            <a:avLst/>
          </a:prstGeom>
        </p:spPr>
      </p:pic>
      <p:sp>
        <p:nvSpPr>
          <p:cNvPr id="77" name="TextBox 76">
            <a:extLst>
              <a:ext uri="{FF2B5EF4-FFF2-40B4-BE49-F238E27FC236}">
                <a16:creationId xmlns:a16="http://schemas.microsoft.com/office/drawing/2014/main" xmlns="" id="{69164847-5879-114E-B3E0-E83F213AC841}"/>
              </a:ext>
            </a:extLst>
          </p:cNvPr>
          <p:cNvSpPr txBox="1"/>
          <p:nvPr/>
        </p:nvSpPr>
        <p:spPr bwMode="auto">
          <a:xfrm>
            <a:off x="526985" y="13880591"/>
            <a:ext cx="11061279" cy="584775"/>
          </a:xfrm>
          <a:prstGeom prst="rect">
            <a:avLst/>
          </a:prstGeom>
          <a:noFill/>
          <a:ln w="9525">
            <a:noFill/>
            <a:miter lim="800000"/>
            <a:headEnd/>
            <a:tailEnd/>
          </a:ln>
        </p:spPr>
        <p:txBody>
          <a:bodyPr wrap="square" rtlCol="0" anchor="t" anchorCtr="0">
            <a:spAutoFit/>
          </a:bodyPr>
          <a:lstStyle/>
          <a:p>
            <a:pPr algn="ctr" fontAlgn="b">
              <a:spcAft>
                <a:spcPts val="300"/>
              </a:spcAft>
            </a:pPr>
            <a:r>
              <a:rPr lang="zh-CN" altLang="en-US" sz="3200" b="1" dirty="0">
                <a:solidFill>
                  <a:srgbClr val="D79E4D"/>
                </a:solidFill>
                <a:latin typeface="Gotham HTF Black" pitchFamily="2" charset="77"/>
                <a:cs typeface="Arial" pitchFamily="34" charset="0"/>
              </a:rPr>
              <a:t>它是如何工作的</a:t>
            </a:r>
            <a:r>
              <a:rPr lang="en-US" sz="3200" b="1" dirty="0" smtClean="0">
                <a:solidFill>
                  <a:srgbClr val="D79E4D"/>
                </a:solidFill>
                <a:latin typeface="Gotham HTF Black" pitchFamily="2" charset="77"/>
                <a:cs typeface="Arial" pitchFamily="34" charset="0"/>
              </a:rPr>
              <a:t>?</a:t>
            </a:r>
            <a:endParaRPr lang="en-US" sz="3200" b="1" dirty="0">
              <a:solidFill>
                <a:srgbClr val="D79E4D"/>
              </a:solidFill>
              <a:latin typeface="Gotham HTF Black" pitchFamily="2" charset="77"/>
              <a:cs typeface="Arial" pitchFamily="34" charset="0"/>
            </a:endParaRPr>
          </a:p>
        </p:txBody>
      </p:sp>
      <p:sp>
        <p:nvSpPr>
          <p:cNvPr id="137" name="Rectangle 136">
            <a:extLst>
              <a:ext uri="{FF2B5EF4-FFF2-40B4-BE49-F238E27FC236}">
                <a16:creationId xmlns:a16="http://schemas.microsoft.com/office/drawing/2014/main" xmlns="" id="{FF5EE776-73F5-304F-95E3-33761ED49EC9}"/>
              </a:ext>
            </a:extLst>
          </p:cNvPr>
          <p:cNvSpPr/>
          <p:nvPr/>
        </p:nvSpPr>
        <p:spPr>
          <a:xfrm>
            <a:off x="584078" y="10812257"/>
            <a:ext cx="11064475" cy="1869743"/>
          </a:xfrm>
          <a:prstGeom prst="rect">
            <a:avLst/>
          </a:prstGeom>
        </p:spPr>
        <p:txBody>
          <a:bodyPr wrap="square">
            <a:spAutoFit/>
          </a:bodyPr>
          <a:lstStyle/>
          <a:p>
            <a:pPr>
              <a:spcBef>
                <a:spcPts val="300"/>
              </a:spcBef>
              <a:spcAft>
                <a:spcPts val="600"/>
              </a:spcAft>
            </a:pPr>
            <a:r>
              <a:rPr lang="zh-CN" altLang="en-US" dirty="0">
                <a:solidFill>
                  <a:schemeClr val="bg1"/>
                </a:solidFill>
                <a:latin typeface="Gotham HTF Book" pitchFamily="2" charset="77"/>
                <a:cs typeface="Arial" pitchFamily="34" charset="0"/>
              </a:rPr>
              <a:t>为了与</a:t>
            </a:r>
            <a:r>
              <a:rPr lang="en-US" altLang="zh-CN" dirty="0">
                <a:solidFill>
                  <a:schemeClr val="bg1"/>
                </a:solidFill>
                <a:latin typeface="Gotham HTF Book" pitchFamily="2" charset="77"/>
                <a:cs typeface="Arial" pitchFamily="34" charset="0"/>
              </a:rPr>
              <a:t>Epicenter</a:t>
            </a:r>
            <a:r>
              <a:rPr lang="zh-CN" altLang="en-US" dirty="0">
                <a:solidFill>
                  <a:schemeClr val="bg1"/>
                </a:solidFill>
                <a:latin typeface="Gotham HTF Book" pitchFamily="2" charset="77"/>
                <a:cs typeface="Arial" pitchFamily="34" charset="0"/>
              </a:rPr>
              <a:t>的发布同步，</a:t>
            </a:r>
            <a:r>
              <a:rPr lang="en-US" altLang="zh-CN" dirty="0">
                <a:solidFill>
                  <a:schemeClr val="bg1"/>
                </a:solidFill>
                <a:latin typeface="Gotham HTF Book" pitchFamily="2" charset="77"/>
                <a:cs typeface="Arial" pitchFamily="34" charset="0"/>
              </a:rPr>
              <a:t>Epicenter</a:t>
            </a:r>
            <a:r>
              <a:rPr lang="zh-CN" altLang="en-US" dirty="0">
                <a:solidFill>
                  <a:schemeClr val="bg1"/>
                </a:solidFill>
                <a:latin typeface="Gotham HTF Book" pitchFamily="2" charset="77"/>
                <a:cs typeface="Arial" pitchFamily="34" charset="0"/>
              </a:rPr>
              <a:t>的团队将在</a:t>
            </a:r>
            <a:r>
              <a:rPr lang="en-US" altLang="zh-CN" dirty="0">
                <a:solidFill>
                  <a:schemeClr val="bg1"/>
                </a:solidFill>
                <a:latin typeface="Gotham HTF Book" pitchFamily="2" charset="77"/>
                <a:cs typeface="Arial" pitchFamily="34" charset="0"/>
              </a:rPr>
              <a:t>2021</a:t>
            </a:r>
            <a:r>
              <a:rPr lang="zh-CN" altLang="en-US" dirty="0">
                <a:solidFill>
                  <a:schemeClr val="bg1"/>
                </a:solidFill>
                <a:latin typeface="Gotham HTF Book" pitchFamily="2" charset="77"/>
                <a:cs typeface="Arial" pitchFamily="34" charset="0"/>
              </a:rPr>
              <a:t>年</a:t>
            </a:r>
            <a:r>
              <a:rPr lang="en-US" altLang="zh-CN" dirty="0">
                <a:solidFill>
                  <a:schemeClr val="bg1"/>
                </a:solidFill>
                <a:latin typeface="Gotham HTF Book" pitchFamily="2" charset="77"/>
                <a:cs typeface="Arial" pitchFamily="34" charset="0"/>
              </a:rPr>
              <a:t>2</a:t>
            </a:r>
            <a:r>
              <a:rPr lang="zh-CN" altLang="en-US" dirty="0">
                <a:solidFill>
                  <a:schemeClr val="bg1"/>
                </a:solidFill>
                <a:latin typeface="Gotham HTF Book" pitchFamily="2" charset="77"/>
                <a:cs typeface="Arial" pitchFamily="34" charset="0"/>
              </a:rPr>
              <a:t>月</a:t>
            </a:r>
            <a:r>
              <a:rPr lang="en-US" altLang="zh-CN" dirty="0">
                <a:solidFill>
                  <a:schemeClr val="bg1"/>
                </a:solidFill>
                <a:latin typeface="Gotham HTF Book" pitchFamily="2" charset="77"/>
                <a:cs typeface="Arial" pitchFamily="34" charset="0"/>
              </a:rPr>
              <a:t>28</a:t>
            </a:r>
            <a:r>
              <a:rPr lang="zh-CN" altLang="en-US" dirty="0" smtClean="0">
                <a:solidFill>
                  <a:schemeClr val="bg1"/>
                </a:solidFill>
                <a:latin typeface="Gotham HTF Book" pitchFamily="2" charset="77"/>
                <a:cs typeface="Arial" pitchFamily="34" charset="0"/>
              </a:rPr>
              <a:t>日拍摄</a:t>
            </a:r>
            <a:r>
              <a:rPr lang="en-US" altLang="zh-CN" dirty="0" smtClean="0">
                <a:solidFill>
                  <a:schemeClr val="bg1"/>
                </a:solidFill>
                <a:latin typeface="Gotham HTF Book" pitchFamily="2" charset="77"/>
                <a:cs typeface="Arial" pitchFamily="34" charset="0"/>
              </a:rPr>
              <a:t>Epic </a:t>
            </a:r>
            <a:r>
              <a:rPr lang="en-US" altLang="zh-CN" dirty="0">
                <a:solidFill>
                  <a:schemeClr val="bg1"/>
                </a:solidFill>
                <a:latin typeface="Gotham HTF Book" pitchFamily="2" charset="77"/>
                <a:cs typeface="Arial" pitchFamily="34" charset="0"/>
              </a:rPr>
              <a:t>Cash</a:t>
            </a:r>
            <a:r>
              <a:rPr lang="zh-CN" altLang="en-US" dirty="0">
                <a:solidFill>
                  <a:schemeClr val="bg1"/>
                </a:solidFill>
                <a:latin typeface="Gotham HTF Book" pitchFamily="2" charset="77"/>
                <a:cs typeface="Arial" pitchFamily="34" charset="0"/>
              </a:rPr>
              <a:t>区块链的快照。 然后，</a:t>
            </a:r>
            <a:r>
              <a:rPr lang="en-US" altLang="zh-CN" dirty="0">
                <a:solidFill>
                  <a:schemeClr val="bg1"/>
                </a:solidFill>
                <a:latin typeface="Gotham HTF Book" pitchFamily="2" charset="77"/>
                <a:cs typeface="Arial" pitchFamily="34" charset="0"/>
              </a:rPr>
              <a:t>2</a:t>
            </a:r>
            <a:r>
              <a:rPr lang="zh-CN" altLang="en-US" dirty="0">
                <a:solidFill>
                  <a:schemeClr val="bg1"/>
                </a:solidFill>
                <a:latin typeface="Gotham HTF Book" pitchFamily="2" charset="77"/>
                <a:cs typeface="Arial" pitchFamily="34" charset="0"/>
              </a:rPr>
              <a:t>月</a:t>
            </a:r>
            <a:r>
              <a:rPr lang="en-US" altLang="zh-CN" dirty="0">
                <a:solidFill>
                  <a:schemeClr val="bg1"/>
                </a:solidFill>
                <a:latin typeface="Gotham HTF Book" pitchFamily="2" charset="77"/>
                <a:cs typeface="Arial" pitchFamily="34" charset="0"/>
              </a:rPr>
              <a:t>28</a:t>
            </a:r>
            <a:r>
              <a:rPr lang="zh-CN" altLang="en-US" dirty="0">
                <a:solidFill>
                  <a:schemeClr val="bg1"/>
                </a:solidFill>
                <a:latin typeface="Gotham HTF Book" pitchFamily="2" charset="77"/>
                <a:cs typeface="Arial" pitchFamily="34" charset="0"/>
              </a:rPr>
              <a:t>日的</a:t>
            </a:r>
            <a:r>
              <a:rPr lang="en-US" altLang="zh-CN" dirty="0">
                <a:solidFill>
                  <a:schemeClr val="bg1"/>
                </a:solidFill>
                <a:latin typeface="Gotham HTF Book" pitchFamily="2" charset="77"/>
                <a:cs typeface="Arial" pitchFamily="34" charset="0"/>
              </a:rPr>
              <a:t>Epic Cash</a:t>
            </a:r>
            <a:r>
              <a:rPr lang="zh-CN" altLang="en-US" dirty="0">
                <a:solidFill>
                  <a:schemeClr val="bg1"/>
                </a:solidFill>
                <a:latin typeface="Gotham HTF Book" pitchFamily="2" charset="77"/>
                <a:cs typeface="Arial" pitchFamily="34" charset="0"/>
              </a:rPr>
              <a:t>持有人可以</a:t>
            </a:r>
            <a:r>
              <a:rPr lang="zh-CN" altLang="en-US" dirty="0" smtClean="0">
                <a:solidFill>
                  <a:schemeClr val="bg1"/>
                </a:solidFill>
                <a:latin typeface="Gotham HTF Book" pitchFamily="2" charset="77"/>
                <a:cs typeface="Arial" pitchFamily="34" charset="0"/>
              </a:rPr>
              <a:t>参加空投活动</a:t>
            </a:r>
            <a:r>
              <a:rPr lang="zh-CN" altLang="en-US" dirty="0">
                <a:solidFill>
                  <a:schemeClr val="bg1"/>
                </a:solidFill>
                <a:latin typeface="Gotham HTF Book" pitchFamily="2" charset="77"/>
                <a:cs typeface="Arial" pitchFamily="34" charset="0"/>
              </a:rPr>
              <a:t>，该活动将为他们奖励与持有</a:t>
            </a:r>
            <a:r>
              <a:rPr lang="en-US" altLang="zh-CN" dirty="0">
                <a:solidFill>
                  <a:schemeClr val="bg1"/>
                </a:solidFill>
                <a:latin typeface="Gotham HTF Book" pitchFamily="2" charset="77"/>
                <a:cs typeface="Arial" pitchFamily="34" charset="0"/>
              </a:rPr>
              <a:t>EPIC</a:t>
            </a:r>
            <a:r>
              <a:rPr lang="zh-CN" altLang="en-US" dirty="0">
                <a:solidFill>
                  <a:schemeClr val="bg1"/>
                </a:solidFill>
                <a:latin typeface="Gotham HTF Book" pitchFamily="2" charset="77"/>
                <a:cs typeface="Arial" pitchFamily="34" charset="0"/>
              </a:rPr>
              <a:t>相同数量的</a:t>
            </a:r>
            <a:r>
              <a:rPr lang="en-US" altLang="zh-CN" dirty="0">
                <a:solidFill>
                  <a:schemeClr val="bg1"/>
                </a:solidFill>
                <a:latin typeface="Gotham HTF Book" pitchFamily="2" charset="77"/>
                <a:cs typeface="Arial" pitchFamily="34" charset="0"/>
              </a:rPr>
              <a:t>ECR</a:t>
            </a:r>
            <a:r>
              <a:rPr lang="zh-CN" altLang="en-US" dirty="0">
                <a:solidFill>
                  <a:schemeClr val="bg1"/>
                </a:solidFill>
                <a:latin typeface="Gotham HTF Book" pitchFamily="2" charset="77"/>
                <a:cs typeface="Arial" pitchFamily="34" charset="0"/>
              </a:rPr>
              <a:t>代币。 例如 </a:t>
            </a:r>
            <a:r>
              <a:rPr lang="en-US" altLang="zh-CN" dirty="0">
                <a:solidFill>
                  <a:schemeClr val="bg1"/>
                </a:solidFill>
                <a:latin typeface="Gotham HTF Book" pitchFamily="2" charset="77"/>
                <a:cs typeface="Arial" pitchFamily="34" charset="0"/>
              </a:rPr>
              <a:t>1,000 EPIC = 1,000 ECR</a:t>
            </a:r>
            <a:r>
              <a:rPr lang="zh-CN" altLang="en-US" dirty="0" smtClean="0">
                <a:solidFill>
                  <a:schemeClr val="bg1"/>
                </a:solidFill>
                <a:latin typeface="Gotham HTF Book" pitchFamily="2" charset="77"/>
                <a:cs typeface="Arial" pitchFamily="34" charset="0"/>
              </a:rPr>
              <a:t>。</a:t>
            </a:r>
            <a:endParaRPr lang="en-US" altLang="zh-CN" dirty="0" smtClean="0">
              <a:solidFill>
                <a:schemeClr val="bg1"/>
              </a:solidFill>
              <a:latin typeface="Gotham HTF Book" pitchFamily="2" charset="77"/>
              <a:cs typeface="Arial" pitchFamily="34" charset="0"/>
            </a:endParaRPr>
          </a:p>
          <a:p>
            <a:pPr>
              <a:spcBef>
                <a:spcPts val="300"/>
              </a:spcBef>
              <a:spcAft>
                <a:spcPts val="600"/>
              </a:spcAft>
            </a:pPr>
            <a:r>
              <a:rPr lang="zh-CN" altLang="en-US" dirty="0" smtClean="0">
                <a:solidFill>
                  <a:schemeClr val="bg1"/>
                </a:solidFill>
                <a:latin typeface="Gotham HTF Book" pitchFamily="2" charset="77"/>
                <a:cs typeface="Arial" pitchFamily="34" charset="0"/>
              </a:rPr>
              <a:t>然后</a:t>
            </a:r>
            <a:r>
              <a:rPr lang="zh-CN" altLang="en-US" dirty="0">
                <a:solidFill>
                  <a:schemeClr val="bg1"/>
                </a:solidFill>
                <a:latin typeface="Gotham HTF Book" pitchFamily="2" charset="77"/>
                <a:cs typeface="Arial" pitchFamily="34" charset="0"/>
              </a:rPr>
              <a:t>，如果您决定将您的</a:t>
            </a:r>
            <a:r>
              <a:rPr lang="en-US" altLang="zh-CN" dirty="0">
                <a:solidFill>
                  <a:schemeClr val="bg1"/>
                </a:solidFill>
                <a:latin typeface="Gotham HTF Book" pitchFamily="2" charset="77"/>
                <a:cs typeface="Arial" pitchFamily="34" charset="0"/>
              </a:rPr>
              <a:t>ECR</a:t>
            </a:r>
            <a:r>
              <a:rPr lang="zh-CN" altLang="en-US" dirty="0">
                <a:solidFill>
                  <a:schemeClr val="bg1"/>
                </a:solidFill>
                <a:latin typeface="Gotham HTF Book" pitchFamily="2" charset="77"/>
                <a:cs typeface="Arial" pitchFamily="34" charset="0"/>
              </a:rPr>
              <a:t>令牌与</a:t>
            </a:r>
            <a:r>
              <a:rPr lang="en-US" altLang="zh-CN" dirty="0">
                <a:solidFill>
                  <a:schemeClr val="bg1"/>
                </a:solidFill>
                <a:latin typeface="Gotham HTF Book" pitchFamily="2" charset="77"/>
                <a:cs typeface="Arial" pitchFamily="34" charset="0"/>
              </a:rPr>
              <a:t>Epicenter</a:t>
            </a:r>
            <a:r>
              <a:rPr lang="zh-CN" altLang="en-US" dirty="0">
                <a:solidFill>
                  <a:schemeClr val="bg1"/>
                </a:solidFill>
                <a:latin typeface="Gotham HTF Book" pitchFamily="2" charset="77"/>
                <a:cs typeface="Arial" pitchFamily="34" charset="0"/>
              </a:rPr>
              <a:t>进行抵押，则在接下来的</a:t>
            </a:r>
            <a:r>
              <a:rPr lang="en-US" altLang="zh-CN" dirty="0">
                <a:solidFill>
                  <a:schemeClr val="bg1"/>
                </a:solidFill>
                <a:latin typeface="Gotham HTF Book" pitchFamily="2" charset="77"/>
                <a:cs typeface="Arial" pitchFamily="34" charset="0"/>
              </a:rPr>
              <a:t>10</a:t>
            </a:r>
            <a:r>
              <a:rPr lang="zh-CN" altLang="en-US" dirty="0">
                <a:solidFill>
                  <a:schemeClr val="bg1"/>
                </a:solidFill>
                <a:latin typeface="Gotham HTF Book" pitchFamily="2" charset="77"/>
                <a:cs typeface="Arial" pitchFamily="34" charset="0"/>
              </a:rPr>
              <a:t>个月中，</a:t>
            </a:r>
            <a:r>
              <a:rPr lang="zh-CN" altLang="en-US" dirty="0">
                <a:solidFill>
                  <a:schemeClr val="accent2"/>
                </a:solidFill>
                <a:latin typeface="Gotham HTF Book" pitchFamily="2" charset="77"/>
                <a:cs typeface="Arial" pitchFamily="34" charset="0"/>
              </a:rPr>
              <a:t>每隔一个月您将能够参与新</a:t>
            </a:r>
            <a:r>
              <a:rPr lang="zh-CN" altLang="en-US" dirty="0">
                <a:solidFill>
                  <a:schemeClr val="accent2"/>
                </a:solidFill>
                <a:latin typeface="Gotham HTF Book" pitchFamily="2" charset="77"/>
                <a:cs typeface="Arial" pitchFamily="34" charset="0"/>
              </a:rPr>
              <a:t>的代币空投，</a:t>
            </a:r>
            <a:r>
              <a:rPr lang="zh-CN" altLang="en-US" dirty="0">
                <a:solidFill>
                  <a:schemeClr val="accent2"/>
                </a:solidFill>
                <a:latin typeface="Gotham HTF Book" pitchFamily="2" charset="77"/>
                <a:cs typeface="Arial" pitchFamily="34" charset="0"/>
              </a:rPr>
              <a:t>因为</a:t>
            </a:r>
            <a:r>
              <a:rPr lang="en-US" altLang="zh-CN" dirty="0">
                <a:solidFill>
                  <a:schemeClr val="accent2"/>
                </a:solidFill>
                <a:latin typeface="Gotham HTF Book" pitchFamily="2" charset="77"/>
                <a:cs typeface="Arial" pitchFamily="34" charset="0"/>
              </a:rPr>
              <a:t>Epicenter</a:t>
            </a:r>
            <a:r>
              <a:rPr lang="zh-CN" altLang="en-US" dirty="0">
                <a:solidFill>
                  <a:schemeClr val="accent2"/>
                </a:solidFill>
                <a:latin typeface="Gotham HTF Book" pitchFamily="2" charset="77"/>
                <a:cs typeface="Arial" pitchFamily="34" charset="0"/>
              </a:rPr>
              <a:t>向其生态系统推出了新组件。 </a:t>
            </a:r>
            <a:r>
              <a:rPr lang="zh-CN" altLang="en-US" dirty="0">
                <a:solidFill>
                  <a:schemeClr val="bg1"/>
                </a:solidFill>
                <a:latin typeface="Gotham HTF Book" pitchFamily="2" charset="77"/>
                <a:cs typeface="Arial" pitchFamily="34" charset="0"/>
              </a:rPr>
              <a:t>例如 </a:t>
            </a:r>
            <a:r>
              <a:rPr lang="en-US" altLang="zh-CN" dirty="0">
                <a:solidFill>
                  <a:schemeClr val="bg1"/>
                </a:solidFill>
                <a:latin typeface="Gotham HTF Book" pitchFamily="2" charset="77"/>
                <a:cs typeface="Arial" pitchFamily="34" charset="0"/>
              </a:rPr>
              <a:t>1,000 ECR = 1,000 EMPL = 1,000 EON</a:t>
            </a:r>
            <a:r>
              <a:rPr lang="zh-CN" altLang="en-US" dirty="0">
                <a:solidFill>
                  <a:schemeClr val="bg1"/>
                </a:solidFill>
                <a:latin typeface="Gotham HTF Book" pitchFamily="2" charset="77"/>
                <a:cs typeface="Arial" pitchFamily="34" charset="0"/>
              </a:rPr>
              <a:t>等等。实际上就是这么简单！</a:t>
            </a:r>
            <a:endParaRPr lang="en-GB" dirty="0">
              <a:solidFill>
                <a:schemeClr val="bg1"/>
              </a:solidFill>
              <a:latin typeface="Gotham HTF Book" pitchFamily="2" charset="77"/>
              <a:cs typeface="Arial" pitchFamily="34" charset="0"/>
            </a:endParaRPr>
          </a:p>
        </p:txBody>
      </p:sp>
      <p:pic>
        <p:nvPicPr>
          <p:cNvPr id="146" name="Picture 145" descr="Shape&#10;&#10;Description automatically generated with medium confidence">
            <a:extLst>
              <a:ext uri="{FF2B5EF4-FFF2-40B4-BE49-F238E27FC236}">
                <a16:creationId xmlns:a16="http://schemas.microsoft.com/office/drawing/2014/main" xmlns="" id="{62A4C33E-7460-4B49-8E91-A948B28FC2DA}"/>
              </a:ext>
            </a:extLst>
          </p:cNvPr>
          <p:cNvPicPr>
            <a:picLocks noChangeAspect="1"/>
          </p:cNvPicPr>
          <p:nvPr/>
        </p:nvPicPr>
        <p:blipFill>
          <a:blip r:embed="rId5" cstate="print">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8600452" y="25348087"/>
            <a:ext cx="1765855" cy="979498"/>
          </a:xfrm>
          <a:prstGeom prst="rect">
            <a:avLst/>
          </a:prstGeom>
        </p:spPr>
      </p:pic>
      <p:sp>
        <p:nvSpPr>
          <p:cNvPr id="200" name="TextBox 199">
            <a:extLst>
              <a:ext uri="{FF2B5EF4-FFF2-40B4-BE49-F238E27FC236}">
                <a16:creationId xmlns:a16="http://schemas.microsoft.com/office/drawing/2014/main" xmlns="" id="{387AFC3B-46CB-7A45-BB7E-280F437F984C}"/>
              </a:ext>
            </a:extLst>
          </p:cNvPr>
          <p:cNvSpPr txBox="1"/>
          <p:nvPr/>
        </p:nvSpPr>
        <p:spPr bwMode="auto">
          <a:xfrm>
            <a:off x="1548072" y="27460797"/>
            <a:ext cx="9147863" cy="1115690"/>
          </a:xfrm>
          <a:prstGeom prst="rect">
            <a:avLst/>
          </a:prstGeom>
          <a:noFill/>
          <a:ln w="9525">
            <a:noFill/>
            <a:miter lim="800000"/>
            <a:headEnd/>
            <a:tailEnd/>
          </a:ln>
        </p:spPr>
        <p:txBody>
          <a:bodyPr wrap="square" rtlCol="0" anchor="t" anchorCtr="0">
            <a:spAutoFit/>
          </a:bodyPr>
          <a:lstStyle/>
          <a:p>
            <a:pPr algn="ctr" fontAlgn="b">
              <a:spcAft>
                <a:spcPts val="300"/>
              </a:spcAft>
            </a:pPr>
            <a:r>
              <a:rPr lang="zh-CN" altLang="en-US" sz="3200" b="1" dirty="0" smtClean="0">
                <a:solidFill>
                  <a:srgbClr val="D79E4D"/>
                </a:solidFill>
                <a:latin typeface="Gotham HTF Black" pitchFamily="2" charset="77"/>
                <a:cs typeface="Arial" pitchFamily="34" charset="0"/>
              </a:rPr>
              <a:t>即将</a:t>
            </a:r>
            <a:r>
              <a:rPr lang="zh-CN" altLang="en-US" sz="3200" b="1" dirty="0">
                <a:solidFill>
                  <a:srgbClr val="D79E4D"/>
                </a:solidFill>
                <a:latin typeface="Gotham HTF Black" pitchFamily="2" charset="77"/>
                <a:cs typeface="Arial" pitchFamily="34" charset="0"/>
              </a:rPr>
              <a:t>发行哪些</a:t>
            </a:r>
            <a:r>
              <a:rPr lang="zh-CN" altLang="en-US" sz="3200" b="1" dirty="0" smtClean="0">
                <a:solidFill>
                  <a:srgbClr val="D79E4D"/>
                </a:solidFill>
                <a:latin typeface="Gotham HTF Black" pitchFamily="2" charset="77"/>
                <a:cs typeface="Arial" pitchFamily="34" charset="0"/>
              </a:rPr>
              <a:t>令牌</a:t>
            </a:r>
            <a:endParaRPr lang="en-US" altLang="zh-CN" sz="3200" b="1" dirty="0" smtClean="0">
              <a:solidFill>
                <a:srgbClr val="D79E4D"/>
              </a:solidFill>
              <a:latin typeface="Gotham HTF Black" pitchFamily="2" charset="77"/>
              <a:cs typeface="Arial" pitchFamily="34" charset="0"/>
            </a:endParaRPr>
          </a:p>
          <a:p>
            <a:pPr algn="ctr" fontAlgn="b">
              <a:spcAft>
                <a:spcPts val="300"/>
              </a:spcAft>
            </a:pPr>
            <a:r>
              <a:rPr lang="zh-CN" altLang="en-US" sz="3200" b="1" dirty="0" smtClean="0">
                <a:solidFill>
                  <a:srgbClr val="D79E4D"/>
                </a:solidFill>
                <a:latin typeface="Gotham HTF Black" pitchFamily="2" charset="77"/>
                <a:cs typeface="Arial" pitchFamily="34" charset="0"/>
              </a:rPr>
              <a:t>以及</a:t>
            </a:r>
            <a:r>
              <a:rPr lang="zh-CN" altLang="en-US" sz="3200" b="1" dirty="0">
                <a:solidFill>
                  <a:srgbClr val="D79E4D"/>
                </a:solidFill>
                <a:latin typeface="Gotham HTF Black" pitchFamily="2" charset="77"/>
                <a:cs typeface="Arial" pitchFamily="34" charset="0"/>
              </a:rPr>
              <a:t>它们</a:t>
            </a:r>
            <a:r>
              <a:rPr lang="zh-CN" altLang="en-US" sz="3200" b="1" dirty="0" smtClean="0">
                <a:solidFill>
                  <a:srgbClr val="D79E4D"/>
                </a:solidFill>
                <a:latin typeface="Gotham HTF Black" pitchFamily="2" charset="77"/>
                <a:cs typeface="Arial" pitchFamily="34" charset="0"/>
              </a:rPr>
              <a:t>会用来做什么</a:t>
            </a:r>
            <a:r>
              <a:rPr lang="en-US" sz="3200" b="1" dirty="0" smtClean="0">
                <a:solidFill>
                  <a:srgbClr val="D79E4D"/>
                </a:solidFill>
                <a:latin typeface="Gotham HTF Black" pitchFamily="2" charset="77"/>
                <a:cs typeface="Arial" pitchFamily="34" charset="0"/>
              </a:rPr>
              <a:t>?</a:t>
            </a:r>
            <a:endParaRPr lang="en-US" sz="3200" b="1" dirty="0">
              <a:solidFill>
                <a:srgbClr val="D79E4D"/>
              </a:solidFill>
              <a:latin typeface="Gotham HTF Black" pitchFamily="2" charset="77"/>
              <a:cs typeface="Arial" pitchFamily="34" charset="0"/>
            </a:endParaRPr>
          </a:p>
        </p:txBody>
      </p:sp>
      <p:sp>
        <p:nvSpPr>
          <p:cNvPr id="229" name="Rectangle 228">
            <a:extLst>
              <a:ext uri="{FF2B5EF4-FFF2-40B4-BE49-F238E27FC236}">
                <a16:creationId xmlns:a16="http://schemas.microsoft.com/office/drawing/2014/main" xmlns="" id="{2753ECFA-511B-134E-8756-65545CD9E00F}"/>
              </a:ext>
            </a:extLst>
          </p:cNvPr>
          <p:cNvSpPr/>
          <p:nvPr/>
        </p:nvSpPr>
        <p:spPr>
          <a:xfrm>
            <a:off x="609473" y="41024977"/>
            <a:ext cx="2733472" cy="223138"/>
          </a:xfrm>
          <a:prstGeom prst="rect">
            <a:avLst/>
          </a:prstGeom>
        </p:spPr>
        <p:txBody>
          <a:bodyPr wrap="square">
            <a:spAutoFit/>
          </a:bodyPr>
          <a:lstStyle/>
          <a:p>
            <a:pPr>
              <a:lnSpc>
                <a:spcPct val="85000"/>
              </a:lnSpc>
            </a:pPr>
            <a:r>
              <a:rPr lang="en-GB" sz="1000" dirty="0">
                <a:solidFill>
                  <a:schemeClr val="bg1"/>
                </a:solidFill>
                <a:latin typeface="Gotham HTF Book" pitchFamily="2" charset="77"/>
              </a:rPr>
              <a:t>ECR Air Grab One </a:t>
            </a:r>
            <a:r>
              <a:rPr lang="en-GB" sz="1000">
                <a:solidFill>
                  <a:schemeClr val="bg1"/>
                </a:solidFill>
                <a:latin typeface="Gotham HTF Book" pitchFamily="2" charset="77"/>
              </a:rPr>
              <a:t>Pager v0.5</a:t>
            </a:r>
            <a:endParaRPr lang="en-GB" sz="1000" dirty="0">
              <a:solidFill>
                <a:schemeClr val="bg1"/>
              </a:solidFill>
              <a:latin typeface="Gotham HTF Book" pitchFamily="2" charset="77"/>
            </a:endParaRPr>
          </a:p>
        </p:txBody>
      </p:sp>
      <p:sp>
        <p:nvSpPr>
          <p:cNvPr id="219" name="TextBox 218">
            <a:extLst>
              <a:ext uri="{FF2B5EF4-FFF2-40B4-BE49-F238E27FC236}">
                <a16:creationId xmlns:a16="http://schemas.microsoft.com/office/drawing/2014/main" xmlns="" id="{48C81AD1-FED0-934D-AA2C-2F7ECBA2A41C}"/>
              </a:ext>
            </a:extLst>
          </p:cNvPr>
          <p:cNvSpPr txBox="1"/>
          <p:nvPr/>
        </p:nvSpPr>
        <p:spPr bwMode="auto">
          <a:xfrm>
            <a:off x="89628" y="4103130"/>
            <a:ext cx="12012747" cy="1631216"/>
          </a:xfrm>
          <a:prstGeom prst="rect">
            <a:avLst/>
          </a:prstGeom>
          <a:noFill/>
          <a:ln w="9525">
            <a:noFill/>
            <a:miter lim="800000"/>
            <a:headEnd/>
            <a:tailEnd/>
          </a:ln>
        </p:spPr>
        <p:txBody>
          <a:bodyPr wrap="square" rtlCol="0" anchor="t" anchorCtr="0">
            <a:spAutoFit/>
          </a:bodyPr>
          <a:lstStyle/>
          <a:p>
            <a:pPr algn="ctr" fontAlgn="b">
              <a:spcAft>
                <a:spcPts val="300"/>
              </a:spcAft>
            </a:pPr>
            <a:r>
              <a:rPr lang="zh-CN" altLang="en-US" sz="10000" b="1" dirty="0" smtClean="0">
                <a:solidFill>
                  <a:srgbClr val="D79E4D"/>
                </a:solidFill>
                <a:latin typeface="Gotham HTF Black" pitchFamily="2" charset="77"/>
                <a:cs typeface="Arial" pitchFamily="34" charset="0"/>
              </a:rPr>
              <a:t>持续</a:t>
            </a:r>
            <a:r>
              <a:rPr lang="en-US" altLang="zh-CN" sz="10000" b="1" dirty="0" smtClean="0">
                <a:solidFill>
                  <a:srgbClr val="D79E4D"/>
                </a:solidFill>
                <a:latin typeface="Gotham HTF Black" pitchFamily="2" charset="77"/>
                <a:cs typeface="Arial" pitchFamily="34" charset="0"/>
              </a:rPr>
              <a:t>12</a:t>
            </a:r>
            <a:r>
              <a:rPr lang="zh-CN" altLang="en-US" sz="10000" b="1" dirty="0" smtClean="0">
                <a:solidFill>
                  <a:srgbClr val="D79E4D"/>
                </a:solidFill>
                <a:latin typeface="Gotham HTF Black" pitchFamily="2" charset="77"/>
                <a:cs typeface="Arial" pitchFamily="34" charset="0"/>
              </a:rPr>
              <a:t>个月</a:t>
            </a:r>
            <a:endParaRPr lang="en-US" sz="10000" b="1" dirty="0">
              <a:solidFill>
                <a:srgbClr val="D79E4D"/>
              </a:solidFill>
              <a:latin typeface="Gotham HTF Black" pitchFamily="2" charset="77"/>
              <a:cs typeface="Arial" pitchFamily="34" charset="0"/>
            </a:endParaRPr>
          </a:p>
        </p:txBody>
      </p:sp>
      <p:sp>
        <p:nvSpPr>
          <p:cNvPr id="232" name="TextBox 231">
            <a:extLst>
              <a:ext uri="{FF2B5EF4-FFF2-40B4-BE49-F238E27FC236}">
                <a16:creationId xmlns:a16="http://schemas.microsoft.com/office/drawing/2014/main" xmlns="" id="{7722BA12-65FF-DE4A-82FD-D89A0273FBD8}"/>
              </a:ext>
            </a:extLst>
          </p:cNvPr>
          <p:cNvSpPr txBox="1"/>
          <p:nvPr/>
        </p:nvSpPr>
        <p:spPr bwMode="auto">
          <a:xfrm>
            <a:off x="69314" y="3299419"/>
            <a:ext cx="12012747" cy="1200329"/>
          </a:xfrm>
          <a:prstGeom prst="rect">
            <a:avLst/>
          </a:prstGeom>
          <a:noFill/>
          <a:ln w="9525">
            <a:noFill/>
            <a:miter lim="800000"/>
            <a:headEnd/>
            <a:tailEnd/>
          </a:ln>
        </p:spPr>
        <p:txBody>
          <a:bodyPr wrap="square" rtlCol="0" anchor="t" anchorCtr="0">
            <a:spAutoFit/>
          </a:bodyPr>
          <a:lstStyle/>
          <a:p>
            <a:pPr algn="ctr" fontAlgn="b">
              <a:spcAft>
                <a:spcPts val="300"/>
              </a:spcAft>
            </a:pPr>
            <a:r>
              <a:rPr lang="zh-CN" altLang="en-US" sz="7100" dirty="0">
                <a:solidFill>
                  <a:schemeClr val="bg1"/>
                </a:solidFill>
                <a:latin typeface="Gotham HTF Book" pitchFamily="2" charset="77"/>
                <a:cs typeface="Arial" pitchFamily="34" charset="0"/>
              </a:rPr>
              <a:t>每隔一个月</a:t>
            </a:r>
            <a:endParaRPr lang="en-US" sz="7100" dirty="0">
              <a:solidFill>
                <a:schemeClr val="bg1"/>
              </a:solidFill>
              <a:latin typeface="Gotham HTF Book" pitchFamily="2" charset="77"/>
              <a:cs typeface="Arial" pitchFamily="34" charset="0"/>
            </a:endParaRPr>
          </a:p>
        </p:txBody>
      </p:sp>
      <p:sp>
        <p:nvSpPr>
          <p:cNvPr id="247" name="TextBox 246">
            <a:extLst>
              <a:ext uri="{FF2B5EF4-FFF2-40B4-BE49-F238E27FC236}">
                <a16:creationId xmlns:a16="http://schemas.microsoft.com/office/drawing/2014/main" xmlns="" id="{B0766DE5-4BC7-B349-A25C-5B4B2859E7F7}"/>
              </a:ext>
            </a:extLst>
          </p:cNvPr>
          <p:cNvSpPr txBox="1"/>
          <p:nvPr/>
        </p:nvSpPr>
        <p:spPr bwMode="auto">
          <a:xfrm>
            <a:off x="134423" y="9575624"/>
            <a:ext cx="12012747" cy="769441"/>
          </a:xfrm>
          <a:prstGeom prst="rect">
            <a:avLst/>
          </a:prstGeom>
          <a:noFill/>
          <a:ln w="9525">
            <a:noFill/>
            <a:miter lim="800000"/>
            <a:headEnd/>
            <a:tailEnd/>
          </a:ln>
        </p:spPr>
        <p:txBody>
          <a:bodyPr wrap="square" rtlCol="0" anchor="t" anchorCtr="0">
            <a:spAutoFit/>
          </a:bodyPr>
          <a:lstStyle/>
          <a:p>
            <a:pPr algn="ctr" fontAlgn="b">
              <a:spcAft>
                <a:spcPts val="300"/>
              </a:spcAft>
            </a:pPr>
            <a:r>
              <a:rPr lang="zh-CN" altLang="en-US" sz="4400" dirty="0">
                <a:solidFill>
                  <a:schemeClr val="bg1"/>
                </a:solidFill>
                <a:latin typeface="Gotham HTF Book" pitchFamily="2" charset="77"/>
                <a:cs typeface="Arial" pitchFamily="34" charset="0"/>
              </a:rPr>
              <a:t>一生</a:t>
            </a:r>
            <a:r>
              <a:rPr lang="zh-CN" altLang="en-US" sz="4400" dirty="0" smtClean="0">
                <a:solidFill>
                  <a:schemeClr val="bg1"/>
                </a:solidFill>
                <a:latin typeface="Gotham HTF Book" pitchFamily="2" charset="77"/>
                <a:cs typeface="Arial" pitchFamily="34" charset="0"/>
              </a:rPr>
              <a:t>的空投机会</a:t>
            </a:r>
            <a:r>
              <a:rPr lang="zh-CN" altLang="en-US" sz="4400" dirty="0">
                <a:solidFill>
                  <a:schemeClr val="bg1"/>
                </a:solidFill>
                <a:latin typeface="Gotham HTF Book" pitchFamily="2" charset="77"/>
                <a:cs typeface="Arial" pitchFamily="34" charset="0"/>
              </a:rPr>
              <a:t>！</a:t>
            </a:r>
            <a:r>
              <a:rPr lang="en-US" sz="4400" dirty="0" smtClean="0">
                <a:solidFill>
                  <a:schemeClr val="bg1"/>
                </a:solidFill>
                <a:latin typeface="Gotham HTF Book" pitchFamily="2" charset="77"/>
                <a:cs typeface="Arial" pitchFamily="34" charset="0"/>
              </a:rPr>
              <a:t>!</a:t>
            </a:r>
            <a:endParaRPr lang="en-US" sz="4400" dirty="0">
              <a:solidFill>
                <a:schemeClr val="bg1"/>
              </a:solidFill>
              <a:latin typeface="Gotham HTF Book" pitchFamily="2" charset="77"/>
              <a:cs typeface="Arial" pitchFamily="34" charset="0"/>
            </a:endParaRPr>
          </a:p>
        </p:txBody>
      </p:sp>
      <p:sp>
        <p:nvSpPr>
          <p:cNvPr id="249" name="Rectangle 248">
            <a:extLst>
              <a:ext uri="{FF2B5EF4-FFF2-40B4-BE49-F238E27FC236}">
                <a16:creationId xmlns:a16="http://schemas.microsoft.com/office/drawing/2014/main" xmlns="" id="{51D32FF2-20DF-984A-8F18-0DF041982541}"/>
              </a:ext>
            </a:extLst>
          </p:cNvPr>
          <p:cNvSpPr/>
          <p:nvPr/>
        </p:nvSpPr>
        <p:spPr>
          <a:xfrm>
            <a:off x="620129" y="14657231"/>
            <a:ext cx="11064475" cy="646331"/>
          </a:xfrm>
          <a:prstGeom prst="rect">
            <a:avLst/>
          </a:prstGeom>
        </p:spPr>
        <p:txBody>
          <a:bodyPr wrap="square">
            <a:spAutoFit/>
          </a:bodyPr>
          <a:lstStyle/>
          <a:p>
            <a:r>
              <a:rPr lang="zh-CN" altLang="en-US" dirty="0">
                <a:solidFill>
                  <a:schemeClr val="bg1"/>
                </a:solidFill>
                <a:latin typeface="Gotham HTF Book" pitchFamily="2" charset="77"/>
                <a:cs typeface="Arial" pitchFamily="34" charset="0"/>
              </a:rPr>
              <a:t>在来年，</a:t>
            </a:r>
            <a:r>
              <a:rPr lang="en-US" altLang="zh-CN" dirty="0">
                <a:solidFill>
                  <a:schemeClr val="bg1"/>
                </a:solidFill>
                <a:latin typeface="Gotham HTF Book" pitchFamily="2" charset="77"/>
                <a:cs typeface="Arial" pitchFamily="34" charset="0"/>
              </a:rPr>
              <a:t>Epicenter</a:t>
            </a:r>
            <a:r>
              <a:rPr lang="zh-CN" altLang="en-US" dirty="0">
                <a:solidFill>
                  <a:schemeClr val="bg1"/>
                </a:solidFill>
                <a:latin typeface="Gotham HTF Book" pitchFamily="2" charset="77"/>
                <a:cs typeface="Arial" pitchFamily="34" charset="0"/>
              </a:rPr>
              <a:t>将至少推出六个新代币，以增强生态系统的功能。 您可以在下面看到包含计划启动日期的完整列表。</a:t>
            </a:r>
            <a:r>
              <a:rPr lang="en-GB" dirty="0" smtClean="0">
                <a:solidFill>
                  <a:schemeClr val="bg1"/>
                </a:solidFill>
                <a:latin typeface="Gotham HTF Book" pitchFamily="2" charset="77"/>
                <a:cs typeface="Arial" pitchFamily="34" charset="0"/>
              </a:rPr>
              <a:t> </a:t>
            </a:r>
            <a:endParaRPr lang="en-GB" dirty="0">
              <a:solidFill>
                <a:schemeClr val="bg1"/>
              </a:solidFill>
              <a:latin typeface="Gotham HTF Book" pitchFamily="2" charset="77"/>
              <a:cs typeface="Arial" pitchFamily="34" charset="0"/>
            </a:endParaRPr>
          </a:p>
        </p:txBody>
      </p:sp>
      <p:sp>
        <p:nvSpPr>
          <p:cNvPr id="250" name="Rectangle 249">
            <a:extLst>
              <a:ext uri="{FF2B5EF4-FFF2-40B4-BE49-F238E27FC236}">
                <a16:creationId xmlns:a16="http://schemas.microsoft.com/office/drawing/2014/main" xmlns="" id="{B48E2EB5-5F54-944B-8DE8-68874F5E681C}"/>
              </a:ext>
            </a:extLst>
          </p:cNvPr>
          <p:cNvSpPr/>
          <p:nvPr/>
        </p:nvSpPr>
        <p:spPr>
          <a:xfrm>
            <a:off x="548676" y="20231509"/>
            <a:ext cx="11064475" cy="3492956"/>
          </a:xfrm>
          <a:prstGeom prst="rect">
            <a:avLst/>
          </a:prstGeom>
        </p:spPr>
        <p:txBody>
          <a:bodyPr wrap="square" numCol="2" spcCol="540000">
            <a:noAutofit/>
          </a:bodyPr>
          <a:lstStyle/>
          <a:p>
            <a:pPr algn="just">
              <a:spcBef>
                <a:spcPts val="300"/>
              </a:spcBef>
              <a:spcAft>
                <a:spcPts val="600"/>
              </a:spcAft>
            </a:pPr>
            <a:r>
              <a:rPr lang="en-US" altLang="zh-CN" dirty="0">
                <a:solidFill>
                  <a:schemeClr val="bg1"/>
                </a:solidFill>
                <a:latin typeface="Gotham HTF Book" pitchFamily="2" charset="77"/>
                <a:cs typeface="Arial" pitchFamily="34" charset="0"/>
              </a:rPr>
              <a:t>2</a:t>
            </a:r>
            <a:r>
              <a:rPr lang="zh-CN" altLang="en-US" dirty="0">
                <a:solidFill>
                  <a:schemeClr val="bg1"/>
                </a:solidFill>
                <a:latin typeface="Gotham HTF Book" pitchFamily="2" charset="77"/>
                <a:cs typeface="Arial" pitchFamily="34" charset="0"/>
              </a:rPr>
              <a:t>月</a:t>
            </a:r>
            <a:r>
              <a:rPr lang="en-US" altLang="zh-CN" dirty="0">
                <a:solidFill>
                  <a:schemeClr val="bg1"/>
                </a:solidFill>
                <a:latin typeface="Gotham HTF Book" pitchFamily="2" charset="77"/>
                <a:cs typeface="Arial" pitchFamily="34" charset="0"/>
              </a:rPr>
              <a:t>28</a:t>
            </a:r>
            <a:r>
              <a:rPr lang="zh-CN" altLang="en-US" dirty="0">
                <a:solidFill>
                  <a:schemeClr val="bg1"/>
                </a:solidFill>
                <a:latin typeface="Gotham HTF Book" pitchFamily="2" charset="77"/>
                <a:cs typeface="Arial" pitchFamily="34" charset="0"/>
              </a:rPr>
              <a:t>日，团队</a:t>
            </a:r>
            <a:r>
              <a:rPr lang="zh-CN" altLang="en-US" dirty="0" smtClean="0">
                <a:solidFill>
                  <a:schemeClr val="bg1"/>
                </a:solidFill>
                <a:latin typeface="Gotham HTF Book" pitchFamily="2" charset="77"/>
                <a:cs typeface="Arial" pitchFamily="34" charset="0"/>
              </a:rPr>
              <a:t>将拍摄一</a:t>
            </a:r>
            <a:r>
              <a:rPr lang="zh-CN" altLang="en-US" dirty="0">
                <a:solidFill>
                  <a:schemeClr val="bg1"/>
                </a:solidFill>
                <a:latin typeface="Gotham HTF Book" pitchFamily="2" charset="77"/>
                <a:cs typeface="Arial" pitchFamily="34" charset="0"/>
              </a:rPr>
              <a:t>个区块链快照，该快照将用作资产</a:t>
            </a:r>
            <a:r>
              <a:rPr lang="zh-CN" altLang="en-US" dirty="0" smtClean="0">
                <a:solidFill>
                  <a:schemeClr val="bg1"/>
                </a:solidFill>
                <a:latin typeface="Gotham HTF Book" pitchFamily="2" charset="77"/>
                <a:cs typeface="Arial" pitchFamily="34" charset="0"/>
              </a:rPr>
              <a:t>的证明。</a:t>
            </a:r>
            <a:endParaRPr lang="en-US" altLang="zh-CN" dirty="0" smtClean="0">
              <a:solidFill>
                <a:schemeClr val="bg1"/>
              </a:solidFill>
              <a:latin typeface="Gotham HTF Book" pitchFamily="2" charset="77"/>
              <a:cs typeface="Arial" pitchFamily="34" charset="0"/>
            </a:endParaRPr>
          </a:p>
          <a:p>
            <a:pPr algn="just">
              <a:spcBef>
                <a:spcPts val="300"/>
              </a:spcBef>
              <a:spcAft>
                <a:spcPts val="600"/>
              </a:spcAft>
            </a:pPr>
            <a:r>
              <a:rPr lang="zh-CN" altLang="en-US" dirty="0">
                <a:solidFill>
                  <a:schemeClr val="bg1"/>
                </a:solidFill>
                <a:latin typeface="Gotham HTF Book" pitchFamily="2" charset="77"/>
                <a:cs typeface="Arial" pitchFamily="34" charset="0"/>
              </a:rPr>
              <a:t>然后，我们将建立一</a:t>
            </a:r>
            <a:r>
              <a:rPr lang="zh-CN" altLang="en-US" dirty="0" smtClean="0">
                <a:solidFill>
                  <a:schemeClr val="bg1"/>
                </a:solidFill>
                <a:latin typeface="Gotham HTF Book" pitchFamily="2" charset="77"/>
                <a:cs typeface="Arial" pitchFamily="34" charset="0"/>
              </a:rPr>
              <a:t>个空投门户网站，</a:t>
            </a:r>
            <a:r>
              <a:rPr lang="zh-CN" altLang="en-US" dirty="0">
                <a:solidFill>
                  <a:schemeClr val="bg1"/>
                </a:solidFill>
                <a:latin typeface="Gotham HTF Book" pitchFamily="2" charset="77"/>
                <a:cs typeface="Arial" pitchFamily="34" charset="0"/>
              </a:rPr>
              <a:t>您需要在其中添加电报句柄</a:t>
            </a:r>
            <a:r>
              <a:rPr lang="zh-CN" altLang="en-US" dirty="0" smtClean="0">
                <a:solidFill>
                  <a:schemeClr val="bg1"/>
                </a:solidFill>
                <a:latin typeface="Gotham HTF Book" pitchFamily="2" charset="77"/>
                <a:cs typeface="Arial" pitchFamily="34" charset="0"/>
              </a:rPr>
              <a:t>，持有</a:t>
            </a:r>
            <a:r>
              <a:rPr lang="zh-CN" altLang="en-US" dirty="0">
                <a:solidFill>
                  <a:schemeClr val="bg1"/>
                </a:solidFill>
                <a:latin typeface="Gotham HTF Book" pitchFamily="2" charset="77"/>
                <a:cs typeface="Arial" pitchFamily="34" charset="0"/>
              </a:rPr>
              <a:t>的</a:t>
            </a:r>
            <a:r>
              <a:rPr lang="en-US" altLang="zh-CN" dirty="0">
                <a:solidFill>
                  <a:schemeClr val="bg1"/>
                </a:solidFill>
                <a:latin typeface="Gotham HTF Book" pitchFamily="2" charset="77"/>
                <a:cs typeface="Arial" pitchFamily="34" charset="0"/>
              </a:rPr>
              <a:t>EPIC</a:t>
            </a:r>
            <a:r>
              <a:rPr lang="zh-CN" altLang="en-US" dirty="0">
                <a:solidFill>
                  <a:schemeClr val="bg1"/>
                </a:solidFill>
                <a:latin typeface="Gotham HTF Book" pitchFamily="2" charset="77"/>
                <a:cs typeface="Arial" pitchFamily="34" charset="0"/>
              </a:rPr>
              <a:t>数量以及要发送到</a:t>
            </a:r>
            <a:r>
              <a:rPr lang="en-US" altLang="zh-CN" dirty="0">
                <a:solidFill>
                  <a:schemeClr val="bg1"/>
                </a:solidFill>
                <a:latin typeface="Gotham HTF Book" pitchFamily="2" charset="77"/>
                <a:cs typeface="Arial" pitchFamily="34" charset="0"/>
              </a:rPr>
              <a:t>ECR</a:t>
            </a:r>
            <a:r>
              <a:rPr lang="zh-CN" altLang="en-US" dirty="0">
                <a:solidFill>
                  <a:schemeClr val="bg1"/>
                </a:solidFill>
                <a:latin typeface="Gotham HTF Book" pitchFamily="2" charset="77"/>
                <a:cs typeface="Arial" pitchFamily="34" charset="0"/>
              </a:rPr>
              <a:t>令牌的</a:t>
            </a:r>
            <a:r>
              <a:rPr lang="en-US" altLang="zh-CN" dirty="0">
                <a:solidFill>
                  <a:schemeClr val="bg1"/>
                </a:solidFill>
                <a:latin typeface="Gotham HTF Book" pitchFamily="2" charset="77"/>
                <a:cs typeface="Arial" pitchFamily="34" charset="0"/>
              </a:rPr>
              <a:t>ERC20</a:t>
            </a:r>
            <a:r>
              <a:rPr lang="zh-CN" altLang="en-US" dirty="0">
                <a:solidFill>
                  <a:schemeClr val="bg1"/>
                </a:solidFill>
                <a:latin typeface="Gotham HTF Book" pitchFamily="2" charset="77"/>
                <a:cs typeface="Arial" pitchFamily="34" charset="0"/>
              </a:rPr>
              <a:t>钱包地址（有关更多详细信息，请参见后面的内容）</a:t>
            </a:r>
            <a:r>
              <a:rPr lang="zh-CN" altLang="en-US" dirty="0" smtClean="0">
                <a:solidFill>
                  <a:schemeClr val="bg1"/>
                </a:solidFill>
                <a:latin typeface="Gotham HTF Book" pitchFamily="2" charset="77"/>
                <a:cs typeface="Arial" pitchFamily="34" charset="0"/>
              </a:rPr>
              <a:t>。</a:t>
            </a:r>
            <a:endParaRPr lang="en-US" altLang="zh-CN" dirty="0" smtClean="0">
              <a:solidFill>
                <a:schemeClr val="bg1"/>
              </a:solidFill>
              <a:latin typeface="Gotham HTF Book" pitchFamily="2" charset="77"/>
              <a:cs typeface="Arial" pitchFamily="34" charset="0"/>
            </a:endParaRPr>
          </a:p>
          <a:p>
            <a:pPr algn="just">
              <a:spcBef>
                <a:spcPts val="300"/>
              </a:spcBef>
              <a:spcAft>
                <a:spcPts val="600"/>
              </a:spcAft>
            </a:pPr>
            <a:r>
              <a:rPr lang="zh-CN" altLang="en-US" dirty="0">
                <a:solidFill>
                  <a:schemeClr val="bg1"/>
                </a:solidFill>
                <a:latin typeface="Gotham HTF Book" pitchFamily="2" charset="77"/>
                <a:cs typeface="Arial" pitchFamily="34" charset="0"/>
              </a:rPr>
              <a:t>对于那些关心隐私的人，我们不需要您的姓名或电子邮件地址，但是我们可能需要通过</a:t>
            </a:r>
            <a:r>
              <a:rPr lang="en-US" altLang="zh-CN" dirty="0">
                <a:solidFill>
                  <a:schemeClr val="bg1"/>
                </a:solidFill>
                <a:latin typeface="Gotham HTF Book" pitchFamily="2" charset="77"/>
                <a:cs typeface="Arial" pitchFamily="34" charset="0"/>
              </a:rPr>
              <a:t>Telegram</a:t>
            </a:r>
            <a:r>
              <a:rPr lang="zh-CN" altLang="en-US" dirty="0">
                <a:solidFill>
                  <a:schemeClr val="bg1"/>
                </a:solidFill>
                <a:latin typeface="Gotham HTF Book" pitchFamily="2" charset="77"/>
                <a:cs typeface="Arial" pitchFamily="34" charset="0"/>
              </a:rPr>
              <a:t>与您联系，以防我们无法将您对快照</a:t>
            </a:r>
            <a:r>
              <a:rPr lang="zh-CN" altLang="en-US" dirty="0" smtClean="0">
                <a:solidFill>
                  <a:schemeClr val="bg1"/>
                </a:solidFill>
                <a:latin typeface="Gotham HTF Book" pitchFamily="2" charset="77"/>
                <a:cs typeface="Arial" pitchFamily="34" charset="0"/>
              </a:rPr>
              <a:t>的声明与</a:t>
            </a:r>
            <a:r>
              <a:rPr lang="zh-CN" altLang="en-US" dirty="0">
                <a:solidFill>
                  <a:schemeClr val="bg1"/>
                </a:solidFill>
                <a:latin typeface="Gotham HTF Book" pitchFamily="2" charset="77"/>
                <a:cs typeface="Arial" pitchFamily="34" charset="0"/>
              </a:rPr>
              <a:t>您</a:t>
            </a:r>
            <a:r>
              <a:rPr lang="zh-CN" altLang="en-US" dirty="0" smtClean="0">
                <a:solidFill>
                  <a:schemeClr val="bg1"/>
                </a:solidFill>
                <a:latin typeface="Gotham HTF Book" pitchFamily="2" charset="77"/>
                <a:cs typeface="Arial" pitchFamily="34" charset="0"/>
              </a:rPr>
              <a:t>的</a:t>
            </a:r>
            <a:r>
              <a:rPr lang="zh-CN" altLang="en-US" dirty="0">
                <a:solidFill>
                  <a:schemeClr val="bg1"/>
                </a:solidFill>
                <a:latin typeface="Gotham HTF Book" pitchFamily="2" charset="77"/>
                <a:cs typeface="Arial" pitchFamily="34" charset="0"/>
              </a:rPr>
              <a:t>声明</a:t>
            </a:r>
            <a:r>
              <a:rPr lang="zh-CN" altLang="en-US" dirty="0" smtClean="0">
                <a:solidFill>
                  <a:schemeClr val="bg1"/>
                </a:solidFill>
                <a:latin typeface="Gotham HTF Book" pitchFamily="2" charset="77"/>
                <a:cs typeface="Arial" pitchFamily="34" charset="0"/>
              </a:rPr>
              <a:t>相</a:t>
            </a:r>
            <a:r>
              <a:rPr lang="zh-CN" altLang="en-US" dirty="0">
                <a:solidFill>
                  <a:schemeClr val="bg1"/>
                </a:solidFill>
                <a:latin typeface="Gotham HTF Book" pitchFamily="2" charset="77"/>
                <a:cs typeface="Arial" pitchFamily="34" charset="0"/>
              </a:rPr>
              <a:t>匹配。 除了这一一次性过程，我们将不会使用您的详细信息</a:t>
            </a:r>
            <a:r>
              <a:rPr lang="zh-CN" altLang="en-US" dirty="0" smtClean="0">
                <a:solidFill>
                  <a:schemeClr val="bg1"/>
                </a:solidFill>
                <a:latin typeface="Gotham HTF Book" pitchFamily="2" charset="77"/>
                <a:cs typeface="Arial" pitchFamily="34" charset="0"/>
              </a:rPr>
              <a:t>。</a:t>
            </a:r>
            <a:endParaRPr lang="en-US" altLang="zh-CN" dirty="0" smtClean="0">
              <a:solidFill>
                <a:schemeClr val="bg1"/>
              </a:solidFill>
              <a:latin typeface="Gotham HTF Book" pitchFamily="2" charset="77"/>
              <a:cs typeface="Arial" pitchFamily="34" charset="0"/>
            </a:endParaRPr>
          </a:p>
          <a:p>
            <a:pPr algn="just">
              <a:spcBef>
                <a:spcPts val="300"/>
              </a:spcBef>
              <a:spcAft>
                <a:spcPts val="600"/>
              </a:spcAft>
            </a:pPr>
            <a:r>
              <a:rPr lang="en-US" altLang="zh-CN" dirty="0">
                <a:solidFill>
                  <a:schemeClr val="bg1"/>
                </a:solidFill>
                <a:latin typeface="Gotham HTF Book" pitchFamily="2" charset="77"/>
                <a:cs typeface="Arial" pitchFamily="34" charset="0"/>
              </a:rPr>
              <a:t>2021</a:t>
            </a:r>
            <a:r>
              <a:rPr lang="zh-CN" altLang="en-US" dirty="0">
                <a:solidFill>
                  <a:schemeClr val="bg1"/>
                </a:solidFill>
                <a:latin typeface="Gotham HTF Book" pitchFamily="2" charset="77"/>
                <a:cs typeface="Arial" pitchFamily="34" charset="0"/>
              </a:rPr>
              <a:t>年</a:t>
            </a:r>
            <a:r>
              <a:rPr lang="en-US" altLang="zh-CN" dirty="0">
                <a:solidFill>
                  <a:schemeClr val="bg1"/>
                </a:solidFill>
                <a:latin typeface="Gotham HTF Book" pitchFamily="2" charset="77"/>
                <a:cs typeface="Arial" pitchFamily="34" charset="0"/>
              </a:rPr>
              <a:t>3</a:t>
            </a:r>
            <a:r>
              <a:rPr lang="zh-CN" altLang="en-US" dirty="0">
                <a:solidFill>
                  <a:schemeClr val="bg1"/>
                </a:solidFill>
                <a:latin typeface="Gotham HTF Book" pitchFamily="2" charset="77"/>
                <a:cs typeface="Arial" pitchFamily="34" charset="0"/>
              </a:rPr>
              <a:t>月</a:t>
            </a:r>
            <a:r>
              <a:rPr lang="en-US" altLang="zh-CN" dirty="0">
                <a:solidFill>
                  <a:schemeClr val="bg1"/>
                </a:solidFill>
                <a:latin typeface="Gotham HTF Book" pitchFamily="2" charset="77"/>
                <a:cs typeface="Arial" pitchFamily="34" charset="0"/>
              </a:rPr>
              <a:t>28</a:t>
            </a:r>
            <a:r>
              <a:rPr lang="zh-CN" altLang="en-US" dirty="0">
                <a:solidFill>
                  <a:schemeClr val="bg1"/>
                </a:solidFill>
                <a:latin typeface="Gotham HTF Book" pitchFamily="2" charset="77"/>
                <a:cs typeface="Arial" pitchFamily="34" charset="0"/>
              </a:rPr>
              <a:t>日，</a:t>
            </a:r>
            <a:r>
              <a:rPr lang="en-US" altLang="zh-CN" dirty="0">
                <a:solidFill>
                  <a:schemeClr val="bg1"/>
                </a:solidFill>
                <a:latin typeface="Gotham HTF Book" pitchFamily="2" charset="77"/>
                <a:cs typeface="Arial" pitchFamily="34" charset="0"/>
              </a:rPr>
              <a:t>ECR</a:t>
            </a:r>
            <a:r>
              <a:rPr lang="zh-CN" altLang="en-US" dirty="0">
                <a:solidFill>
                  <a:schemeClr val="bg1"/>
                </a:solidFill>
                <a:latin typeface="Gotham HTF Book" pitchFamily="2" charset="77"/>
                <a:cs typeface="Arial" pitchFamily="34" charset="0"/>
              </a:rPr>
              <a:t>令牌将分发给</a:t>
            </a:r>
            <a:r>
              <a:rPr lang="zh-CN" altLang="en-US" dirty="0" smtClean="0">
                <a:solidFill>
                  <a:schemeClr val="bg1"/>
                </a:solidFill>
                <a:latin typeface="Gotham HTF Book" pitchFamily="2" charset="77"/>
                <a:cs typeface="Arial" pitchFamily="34" charset="0"/>
              </a:rPr>
              <a:t>提出声明的</a:t>
            </a:r>
            <a:r>
              <a:rPr lang="zh-CN" altLang="en-US" dirty="0">
                <a:solidFill>
                  <a:schemeClr val="bg1"/>
                </a:solidFill>
                <a:latin typeface="Gotham HTF Book" pitchFamily="2" charset="77"/>
                <a:cs typeface="Arial" pitchFamily="34" charset="0"/>
              </a:rPr>
              <a:t>人</a:t>
            </a:r>
            <a:r>
              <a:rPr lang="zh-CN" altLang="en-US" dirty="0" smtClean="0">
                <a:solidFill>
                  <a:schemeClr val="bg1"/>
                </a:solidFill>
                <a:latin typeface="Gotham HTF Book" pitchFamily="2" charset="77"/>
                <a:cs typeface="Arial" pitchFamily="34" charset="0"/>
              </a:rPr>
              <a:t>。</a:t>
            </a:r>
            <a:endParaRPr lang="en-US" altLang="zh-CN" dirty="0" smtClean="0">
              <a:solidFill>
                <a:schemeClr val="bg1"/>
              </a:solidFill>
              <a:latin typeface="Gotham HTF Book" pitchFamily="2" charset="77"/>
              <a:cs typeface="Arial" pitchFamily="34" charset="0"/>
            </a:endParaRPr>
          </a:p>
          <a:p>
            <a:pPr algn="just">
              <a:spcBef>
                <a:spcPts val="300"/>
              </a:spcBef>
              <a:spcAft>
                <a:spcPts val="600"/>
              </a:spcAft>
            </a:pPr>
            <a:r>
              <a:rPr lang="zh-CN" altLang="en-US" dirty="0" smtClean="0">
                <a:solidFill>
                  <a:schemeClr val="bg1"/>
                </a:solidFill>
                <a:latin typeface="Gotham HTF Book" pitchFamily="2" charset="77"/>
                <a:cs typeface="Arial" pitchFamily="34" charset="0"/>
              </a:rPr>
              <a:t>要</a:t>
            </a:r>
            <a:r>
              <a:rPr lang="zh-CN" altLang="en-US" dirty="0">
                <a:solidFill>
                  <a:schemeClr val="bg1"/>
                </a:solidFill>
                <a:latin typeface="Gotham HTF Book" pitchFamily="2" charset="77"/>
                <a:cs typeface="Arial" pitchFamily="34" charset="0"/>
              </a:rPr>
              <a:t>参与进一步的代币回合，您将需要用</a:t>
            </a:r>
            <a:r>
              <a:rPr lang="en-US" altLang="zh-CN" dirty="0">
                <a:solidFill>
                  <a:schemeClr val="bg1"/>
                </a:solidFill>
                <a:latin typeface="Gotham HTF Book" pitchFamily="2" charset="77"/>
                <a:cs typeface="Arial" pitchFamily="34" charset="0"/>
              </a:rPr>
              <a:t>Epicenter</a:t>
            </a:r>
            <a:r>
              <a:rPr lang="zh-CN" altLang="en-US" dirty="0">
                <a:solidFill>
                  <a:schemeClr val="bg1"/>
                </a:solidFill>
                <a:latin typeface="Gotham HTF Book" pitchFamily="2" charset="77"/>
                <a:cs typeface="Arial" pitchFamily="34" charset="0"/>
              </a:rPr>
              <a:t>抵押您的</a:t>
            </a:r>
            <a:r>
              <a:rPr lang="en-US" altLang="zh-CN" dirty="0">
                <a:solidFill>
                  <a:schemeClr val="bg1"/>
                </a:solidFill>
                <a:latin typeface="Gotham HTF Book" pitchFamily="2" charset="77"/>
                <a:cs typeface="Arial" pitchFamily="34" charset="0"/>
              </a:rPr>
              <a:t>ECR</a:t>
            </a:r>
            <a:r>
              <a:rPr lang="zh-CN" altLang="en-US" dirty="0">
                <a:solidFill>
                  <a:schemeClr val="bg1"/>
                </a:solidFill>
                <a:latin typeface="Gotham HTF Book" pitchFamily="2" charset="77"/>
                <a:cs typeface="Arial" pitchFamily="34" charset="0"/>
              </a:rPr>
              <a:t>代币（更多有关如何在日期临近时进行此操作）。</a:t>
            </a:r>
            <a:endParaRPr lang="en-GB" dirty="0">
              <a:solidFill>
                <a:schemeClr val="bg1"/>
              </a:solidFill>
              <a:latin typeface="Gotham HTF Book" pitchFamily="2" charset="77"/>
              <a:cs typeface="Arial" pitchFamily="34" charset="0"/>
            </a:endParaRPr>
          </a:p>
        </p:txBody>
      </p:sp>
      <p:sp>
        <p:nvSpPr>
          <p:cNvPr id="20" name="Rectangle 19">
            <a:extLst>
              <a:ext uri="{FF2B5EF4-FFF2-40B4-BE49-F238E27FC236}">
                <a16:creationId xmlns:a16="http://schemas.microsoft.com/office/drawing/2014/main" xmlns="" id="{F3802A94-A649-034D-AA4C-739AE64860C2}"/>
              </a:ext>
            </a:extLst>
          </p:cNvPr>
          <p:cNvSpPr/>
          <p:nvPr/>
        </p:nvSpPr>
        <p:spPr>
          <a:xfrm>
            <a:off x="759899" y="17540868"/>
            <a:ext cx="4257244" cy="1546577"/>
          </a:xfrm>
          <a:prstGeom prst="rect">
            <a:avLst/>
          </a:prstGeom>
        </p:spPr>
        <p:txBody>
          <a:bodyPr wrap="square">
            <a:spAutoFit/>
          </a:bodyPr>
          <a:lstStyle/>
          <a:p>
            <a:pPr marL="342900" indent="-342900">
              <a:spcBef>
                <a:spcPts val="300"/>
              </a:spcBef>
              <a:spcAft>
                <a:spcPts val="600"/>
              </a:spcAft>
              <a:buClr>
                <a:schemeClr val="accent2"/>
              </a:buClr>
              <a:buFont typeface="+mj-lt"/>
              <a:buAutoNum type="arabicPeriod"/>
            </a:pPr>
            <a:r>
              <a:rPr lang="en-GB" dirty="0">
                <a:latin typeface="Gotham HTF Book" pitchFamily="2" charset="77"/>
                <a:cs typeface="Arial" pitchFamily="34" charset="0"/>
              </a:rPr>
              <a:t>CLI </a:t>
            </a:r>
            <a:r>
              <a:rPr lang="zh-CN" altLang="en-US" dirty="0" smtClean="0">
                <a:latin typeface="Gotham HTF Book" pitchFamily="2" charset="77"/>
                <a:cs typeface="Arial" pitchFamily="34" charset="0"/>
              </a:rPr>
              <a:t>钱包</a:t>
            </a:r>
            <a:endParaRPr lang="en-US" altLang="zh-CN" dirty="0" smtClean="0">
              <a:latin typeface="Gotham HTF Book" pitchFamily="2" charset="77"/>
              <a:cs typeface="Arial" pitchFamily="34" charset="0"/>
            </a:endParaRPr>
          </a:p>
          <a:p>
            <a:pPr marL="342900" indent="-342900">
              <a:spcBef>
                <a:spcPts val="300"/>
              </a:spcBef>
              <a:spcAft>
                <a:spcPts val="600"/>
              </a:spcAft>
              <a:buClr>
                <a:schemeClr val="accent2"/>
              </a:buClr>
              <a:buFont typeface="+mj-lt"/>
              <a:buAutoNum type="arabicPeriod"/>
            </a:pPr>
            <a:r>
              <a:rPr lang="en-GB" dirty="0" smtClean="0">
                <a:latin typeface="Gotham HTF Book" pitchFamily="2" charset="77"/>
                <a:cs typeface="Arial" pitchFamily="34" charset="0"/>
              </a:rPr>
              <a:t>GUI </a:t>
            </a:r>
            <a:r>
              <a:rPr lang="zh-CN" altLang="en-US" dirty="0" smtClean="0">
                <a:latin typeface="Gotham HTF Book" pitchFamily="2" charset="77"/>
                <a:cs typeface="Arial" pitchFamily="34" charset="0"/>
              </a:rPr>
              <a:t>钱包</a:t>
            </a:r>
            <a:endParaRPr lang="en-US" altLang="zh-CN" dirty="0">
              <a:latin typeface="Gotham HTF Book" pitchFamily="2" charset="77"/>
              <a:cs typeface="Arial" pitchFamily="34" charset="0"/>
            </a:endParaRPr>
          </a:p>
          <a:p>
            <a:pPr marL="342900" indent="-342900">
              <a:spcBef>
                <a:spcPts val="300"/>
              </a:spcBef>
              <a:spcAft>
                <a:spcPts val="600"/>
              </a:spcAft>
              <a:buClr>
                <a:schemeClr val="accent2"/>
              </a:buClr>
              <a:buFont typeface="+mj-lt"/>
              <a:buAutoNum type="arabicPeriod"/>
            </a:pPr>
            <a:r>
              <a:rPr lang="en-GB" dirty="0" err="1" smtClean="0">
                <a:latin typeface="Gotham HTF Book" pitchFamily="2" charset="77"/>
                <a:cs typeface="Arial" pitchFamily="34" charset="0"/>
              </a:rPr>
              <a:t>Vitex</a:t>
            </a:r>
            <a:r>
              <a:rPr lang="en-GB" dirty="0" smtClean="0">
                <a:latin typeface="Gotham HTF Book" pitchFamily="2" charset="77"/>
                <a:cs typeface="Arial" pitchFamily="34" charset="0"/>
              </a:rPr>
              <a:t> (</a:t>
            </a:r>
            <a:r>
              <a:rPr lang="zh-CN" altLang="en-US" dirty="0">
                <a:latin typeface="Gotham HTF Book" pitchFamily="2" charset="77"/>
                <a:cs typeface="Arial" pitchFamily="34" charset="0"/>
              </a:rPr>
              <a:t>在交易所或自己的钱包里</a:t>
            </a:r>
            <a:r>
              <a:rPr lang="en-GB" dirty="0" smtClean="0">
                <a:latin typeface="Gotham HTF Book" pitchFamily="2" charset="77"/>
                <a:cs typeface="Arial" pitchFamily="34" charset="0"/>
              </a:rPr>
              <a:t>)</a:t>
            </a:r>
            <a:endParaRPr lang="en-GB" dirty="0">
              <a:latin typeface="Gotham HTF Book" pitchFamily="2" charset="77"/>
              <a:cs typeface="Arial" pitchFamily="34" charset="0"/>
            </a:endParaRPr>
          </a:p>
          <a:p>
            <a:pPr marL="342900" indent="-342900">
              <a:spcBef>
                <a:spcPts val="300"/>
              </a:spcBef>
              <a:spcAft>
                <a:spcPts val="600"/>
              </a:spcAft>
              <a:buClr>
                <a:schemeClr val="accent2"/>
              </a:buClr>
              <a:buFont typeface="+mj-lt"/>
              <a:buAutoNum type="arabicPeriod"/>
            </a:pPr>
            <a:r>
              <a:rPr lang="zh-CN" altLang="en-US" dirty="0" smtClean="0">
                <a:latin typeface="Gotham HTF Book" pitchFamily="2" charset="77"/>
                <a:cs typeface="Arial" pitchFamily="34" charset="0"/>
              </a:rPr>
              <a:t>官方</a:t>
            </a:r>
            <a:r>
              <a:rPr lang="en-GB" dirty="0" smtClean="0">
                <a:latin typeface="Gotham HTF Book" pitchFamily="2" charset="77"/>
                <a:cs typeface="Arial" pitchFamily="34" charset="0"/>
              </a:rPr>
              <a:t> </a:t>
            </a:r>
            <a:r>
              <a:rPr lang="en-GB" dirty="0">
                <a:latin typeface="Gotham HTF Book" pitchFamily="2" charset="77"/>
                <a:cs typeface="Arial" pitchFamily="34" charset="0"/>
              </a:rPr>
              <a:t>Epic ERC20 </a:t>
            </a:r>
            <a:r>
              <a:rPr lang="zh-CN" altLang="en-US" dirty="0" smtClean="0">
                <a:latin typeface="Gotham HTF Book" pitchFamily="2" charset="77"/>
                <a:cs typeface="Arial" pitchFamily="34" charset="0"/>
              </a:rPr>
              <a:t>代币</a:t>
            </a:r>
            <a:endParaRPr lang="en-GB" dirty="0">
              <a:latin typeface="Gotham HTF Book" pitchFamily="2" charset="77"/>
              <a:cs typeface="Arial" pitchFamily="34" charset="0"/>
            </a:endParaRPr>
          </a:p>
        </p:txBody>
      </p:sp>
      <p:sp>
        <p:nvSpPr>
          <p:cNvPr id="251" name="Freeform 250">
            <a:extLst>
              <a:ext uri="{FF2B5EF4-FFF2-40B4-BE49-F238E27FC236}">
                <a16:creationId xmlns:a16="http://schemas.microsoft.com/office/drawing/2014/main" xmlns="" id="{1A7D17C9-12EA-AB4A-A707-80A3C8E881B0}"/>
              </a:ext>
            </a:extLst>
          </p:cNvPr>
          <p:cNvSpPr>
            <a:spLocks/>
          </p:cNvSpPr>
          <p:nvPr/>
        </p:nvSpPr>
        <p:spPr bwMode="auto">
          <a:xfrm>
            <a:off x="6567598" y="16431270"/>
            <a:ext cx="914070" cy="914070"/>
          </a:xfrm>
          <a:custGeom>
            <a:avLst/>
            <a:gdLst>
              <a:gd name="T0" fmla="*/ 546 w 669"/>
              <a:gd name="T1" fmla="*/ 335 h 669"/>
              <a:gd name="T2" fmla="*/ 661 w 669"/>
              <a:gd name="T3" fmla="*/ 220 h 669"/>
              <a:gd name="T4" fmla="*/ 667 w 669"/>
              <a:gd name="T5" fmla="*/ 210 h 669"/>
              <a:gd name="T6" fmla="*/ 669 w 669"/>
              <a:gd name="T7" fmla="*/ 198 h 669"/>
              <a:gd name="T8" fmla="*/ 667 w 669"/>
              <a:gd name="T9" fmla="*/ 188 h 669"/>
              <a:gd name="T10" fmla="*/ 661 w 669"/>
              <a:gd name="T11" fmla="*/ 178 h 669"/>
              <a:gd name="T12" fmla="*/ 490 w 669"/>
              <a:gd name="T13" fmla="*/ 9 h 669"/>
              <a:gd name="T14" fmla="*/ 481 w 669"/>
              <a:gd name="T15" fmla="*/ 3 h 669"/>
              <a:gd name="T16" fmla="*/ 470 w 669"/>
              <a:gd name="T17" fmla="*/ 0 h 669"/>
              <a:gd name="T18" fmla="*/ 460 w 669"/>
              <a:gd name="T19" fmla="*/ 3 h 669"/>
              <a:gd name="T20" fmla="*/ 450 w 669"/>
              <a:gd name="T21" fmla="*/ 9 h 669"/>
              <a:gd name="T22" fmla="*/ 219 w 669"/>
              <a:gd name="T23" fmla="*/ 9 h 669"/>
              <a:gd name="T24" fmla="*/ 215 w 669"/>
              <a:gd name="T25" fmla="*/ 5 h 669"/>
              <a:gd name="T26" fmla="*/ 203 w 669"/>
              <a:gd name="T27" fmla="*/ 0 h 669"/>
              <a:gd name="T28" fmla="*/ 193 w 669"/>
              <a:gd name="T29" fmla="*/ 0 h 669"/>
              <a:gd name="T30" fmla="*/ 183 w 669"/>
              <a:gd name="T31" fmla="*/ 5 h 669"/>
              <a:gd name="T32" fmla="*/ 8 w 669"/>
              <a:gd name="T33" fmla="*/ 178 h 669"/>
              <a:gd name="T34" fmla="*/ 4 w 669"/>
              <a:gd name="T35" fmla="*/ 183 h 669"/>
              <a:gd name="T36" fmla="*/ 0 w 669"/>
              <a:gd name="T37" fmla="*/ 193 h 669"/>
              <a:gd name="T38" fmla="*/ 0 w 669"/>
              <a:gd name="T39" fmla="*/ 205 h 669"/>
              <a:gd name="T40" fmla="*/ 4 w 669"/>
              <a:gd name="T41" fmla="*/ 215 h 669"/>
              <a:gd name="T42" fmla="*/ 124 w 669"/>
              <a:gd name="T43" fmla="*/ 335 h 669"/>
              <a:gd name="T44" fmla="*/ 8 w 669"/>
              <a:gd name="T45" fmla="*/ 450 h 669"/>
              <a:gd name="T46" fmla="*/ 1 w 669"/>
              <a:gd name="T47" fmla="*/ 460 h 669"/>
              <a:gd name="T48" fmla="*/ 0 w 669"/>
              <a:gd name="T49" fmla="*/ 470 h 669"/>
              <a:gd name="T50" fmla="*/ 1 w 669"/>
              <a:gd name="T51" fmla="*/ 481 h 669"/>
              <a:gd name="T52" fmla="*/ 8 w 669"/>
              <a:gd name="T53" fmla="*/ 490 h 669"/>
              <a:gd name="T54" fmla="*/ 178 w 669"/>
              <a:gd name="T55" fmla="*/ 661 h 669"/>
              <a:gd name="T56" fmla="*/ 188 w 669"/>
              <a:gd name="T57" fmla="*/ 667 h 669"/>
              <a:gd name="T58" fmla="*/ 198 w 669"/>
              <a:gd name="T59" fmla="*/ 669 h 669"/>
              <a:gd name="T60" fmla="*/ 210 w 669"/>
              <a:gd name="T61" fmla="*/ 667 h 669"/>
              <a:gd name="T62" fmla="*/ 219 w 669"/>
              <a:gd name="T63" fmla="*/ 661 h 669"/>
              <a:gd name="T64" fmla="*/ 450 w 669"/>
              <a:gd name="T65" fmla="*/ 661 h 669"/>
              <a:gd name="T66" fmla="*/ 455 w 669"/>
              <a:gd name="T67" fmla="*/ 664 h 669"/>
              <a:gd name="T68" fmla="*/ 465 w 669"/>
              <a:gd name="T69" fmla="*/ 669 h 669"/>
              <a:gd name="T70" fmla="*/ 475 w 669"/>
              <a:gd name="T71" fmla="*/ 669 h 669"/>
              <a:gd name="T72" fmla="*/ 486 w 669"/>
              <a:gd name="T73" fmla="*/ 664 h 669"/>
              <a:gd name="T74" fmla="*/ 661 w 669"/>
              <a:gd name="T75" fmla="*/ 490 h 669"/>
              <a:gd name="T76" fmla="*/ 664 w 669"/>
              <a:gd name="T77" fmla="*/ 486 h 669"/>
              <a:gd name="T78" fmla="*/ 668 w 669"/>
              <a:gd name="T79" fmla="*/ 476 h 669"/>
              <a:gd name="T80" fmla="*/ 668 w 669"/>
              <a:gd name="T81" fmla="*/ 465 h 669"/>
              <a:gd name="T82" fmla="*/ 664 w 669"/>
              <a:gd name="T83" fmla="*/ 455 h 669"/>
              <a:gd name="T84" fmla="*/ 661 w 669"/>
              <a:gd name="T85" fmla="*/ 450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9" h="669">
                <a:moveTo>
                  <a:pt x="661" y="450"/>
                </a:moveTo>
                <a:lnTo>
                  <a:pt x="546" y="335"/>
                </a:lnTo>
                <a:lnTo>
                  <a:pt x="661" y="220"/>
                </a:lnTo>
                <a:lnTo>
                  <a:pt x="661" y="220"/>
                </a:lnTo>
                <a:lnTo>
                  <a:pt x="664" y="215"/>
                </a:lnTo>
                <a:lnTo>
                  <a:pt x="667" y="210"/>
                </a:lnTo>
                <a:lnTo>
                  <a:pt x="668" y="205"/>
                </a:lnTo>
                <a:lnTo>
                  <a:pt x="669" y="198"/>
                </a:lnTo>
                <a:lnTo>
                  <a:pt x="668" y="193"/>
                </a:lnTo>
                <a:lnTo>
                  <a:pt x="667" y="188"/>
                </a:lnTo>
                <a:lnTo>
                  <a:pt x="664" y="183"/>
                </a:lnTo>
                <a:lnTo>
                  <a:pt x="661" y="178"/>
                </a:lnTo>
                <a:lnTo>
                  <a:pt x="490" y="9"/>
                </a:lnTo>
                <a:lnTo>
                  <a:pt x="490" y="9"/>
                </a:lnTo>
                <a:lnTo>
                  <a:pt x="486" y="5"/>
                </a:lnTo>
                <a:lnTo>
                  <a:pt x="481" y="3"/>
                </a:lnTo>
                <a:lnTo>
                  <a:pt x="475" y="0"/>
                </a:lnTo>
                <a:lnTo>
                  <a:pt x="470" y="0"/>
                </a:lnTo>
                <a:lnTo>
                  <a:pt x="465" y="0"/>
                </a:lnTo>
                <a:lnTo>
                  <a:pt x="460" y="3"/>
                </a:lnTo>
                <a:lnTo>
                  <a:pt x="455" y="5"/>
                </a:lnTo>
                <a:lnTo>
                  <a:pt x="450" y="9"/>
                </a:lnTo>
                <a:lnTo>
                  <a:pt x="335" y="124"/>
                </a:lnTo>
                <a:lnTo>
                  <a:pt x="219" y="9"/>
                </a:lnTo>
                <a:lnTo>
                  <a:pt x="219" y="9"/>
                </a:lnTo>
                <a:lnTo>
                  <a:pt x="215" y="5"/>
                </a:lnTo>
                <a:lnTo>
                  <a:pt x="210" y="3"/>
                </a:lnTo>
                <a:lnTo>
                  <a:pt x="203" y="0"/>
                </a:lnTo>
                <a:lnTo>
                  <a:pt x="198" y="0"/>
                </a:lnTo>
                <a:lnTo>
                  <a:pt x="193" y="0"/>
                </a:lnTo>
                <a:lnTo>
                  <a:pt x="188" y="3"/>
                </a:lnTo>
                <a:lnTo>
                  <a:pt x="183" y="5"/>
                </a:lnTo>
                <a:lnTo>
                  <a:pt x="178" y="9"/>
                </a:lnTo>
                <a:lnTo>
                  <a:pt x="8" y="178"/>
                </a:lnTo>
                <a:lnTo>
                  <a:pt x="8" y="178"/>
                </a:lnTo>
                <a:lnTo>
                  <a:pt x="4" y="183"/>
                </a:lnTo>
                <a:lnTo>
                  <a:pt x="1" y="188"/>
                </a:lnTo>
                <a:lnTo>
                  <a:pt x="0" y="193"/>
                </a:lnTo>
                <a:lnTo>
                  <a:pt x="0" y="198"/>
                </a:lnTo>
                <a:lnTo>
                  <a:pt x="0" y="205"/>
                </a:lnTo>
                <a:lnTo>
                  <a:pt x="1" y="210"/>
                </a:lnTo>
                <a:lnTo>
                  <a:pt x="4" y="215"/>
                </a:lnTo>
                <a:lnTo>
                  <a:pt x="8" y="220"/>
                </a:lnTo>
                <a:lnTo>
                  <a:pt x="124" y="335"/>
                </a:lnTo>
                <a:lnTo>
                  <a:pt x="8" y="450"/>
                </a:lnTo>
                <a:lnTo>
                  <a:pt x="8" y="450"/>
                </a:lnTo>
                <a:lnTo>
                  <a:pt x="4" y="455"/>
                </a:lnTo>
                <a:lnTo>
                  <a:pt x="1" y="460"/>
                </a:lnTo>
                <a:lnTo>
                  <a:pt x="0" y="465"/>
                </a:lnTo>
                <a:lnTo>
                  <a:pt x="0" y="470"/>
                </a:lnTo>
                <a:lnTo>
                  <a:pt x="0" y="476"/>
                </a:lnTo>
                <a:lnTo>
                  <a:pt x="1" y="481"/>
                </a:lnTo>
                <a:lnTo>
                  <a:pt x="4" y="486"/>
                </a:lnTo>
                <a:lnTo>
                  <a:pt x="8" y="490"/>
                </a:lnTo>
                <a:lnTo>
                  <a:pt x="178" y="661"/>
                </a:lnTo>
                <a:lnTo>
                  <a:pt x="178" y="661"/>
                </a:lnTo>
                <a:lnTo>
                  <a:pt x="183" y="664"/>
                </a:lnTo>
                <a:lnTo>
                  <a:pt x="188" y="667"/>
                </a:lnTo>
                <a:lnTo>
                  <a:pt x="193" y="669"/>
                </a:lnTo>
                <a:lnTo>
                  <a:pt x="198" y="669"/>
                </a:lnTo>
                <a:lnTo>
                  <a:pt x="203" y="669"/>
                </a:lnTo>
                <a:lnTo>
                  <a:pt x="210" y="667"/>
                </a:lnTo>
                <a:lnTo>
                  <a:pt x="215" y="664"/>
                </a:lnTo>
                <a:lnTo>
                  <a:pt x="219" y="661"/>
                </a:lnTo>
                <a:lnTo>
                  <a:pt x="335" y="546"/>
                </a:lnTo>
                <a:lnTo>
                  <a:pt x="450" y="661"/>
                </a:lnTo>
                <a:lnTo>
                  <a:pt x="450" y="661"/>
                </a:lnTo>
                <a:lnTo>
                  <a:pt x="455" y="664"/>
                </a:lnTo>
                <a:lnTo>
                  <a:pt x="460" y="667"/>
                </a:lnTo>
                <a:lnTo>
                  <a:pt x="465" y="669"/>
                </a:lnTo>
                <a:lnTo>
                  <a:pt x="470" y="669"/>
                </a:lnTo>
                <a:lnTo>
                  <a:pt x="475" y="669"/>
                </a:lnTo>
                <a:lnTo>
                  <a:pt x="481" y="667"/>
                </a:lnTo>
                <a:lnTo>
                  <a:pt x="486" y="664"/>
                </a:lnTo>
                <a:lnTo>
                  <a:pt x="490" y="661"/>
                </a:lnTo>
                <a:lnTo>
                  <a:pt x="661" y="490"/>
                </a:lnTo>
                <a:lnTo>
                  <a:pt x="661" y="490"/>
                </a:lnTo>
                <a:lnTo>
                  <a:pt x="664" y="486"/>
                </a:lnTo>
                <a:lnTo>
                  <a:pt x="667" y="481"/>
                </a:lnTo>
                <a:lnTo>
                  <a:pt x="668" y="476"/>
                </a:lnTo>
                <a:lnTo>
                  <a:pt x="669" y="470"/>
                </a:lnTo>
                <a:lnTo>
                  <a:pt x="668" y="465"/>
                </a:lnTo>
                <a:lnTo>
                  <a:pt x="667" y="460"/>
                </a:lnTo>
                <a:lnTo>
                  <a:pt x="664" y="455"/>
                </a:lnTo>
                <a:lnTo>
                  <a:pt x="661" y="450"/>
                </a:lnTo>
                <a:lnTo>
                  <a:pt x="661" y="45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a:p>
        </p:txBody>
      </p:sp>
      <p:sp>
        <p:nvSpPr>
          <p:cNvPr id="252" name="Freeform 251">
            <a:extLst>
              <a:ext uri="{FF2B5EF4-FFF2-40B4-BE49-F238E27FC236}">
                <a16:creationId xmlns:a16="http://schemas.microsoft.com/office/drawing/2014/main" xmlns="" id="{CC5ACC06-715F-1142-ADB7-CA59F6F90967}"/>
              </a:ext>
            </a:extLst>
          </p:cNvPr>
          <p:cNvSpPr>
            <a:spLocks/>
          </p:cNvSpPr>
          <p:nvPr/>
        </p:nvSpPr>
        <p:spPr bwMode="auto">
          <a:xfrm>
            <a:off x="474769" y="16353458"/>
            <a:ext cx="1068464" cy="909971"/>
          </a:xfrm>
          <a:custGeom>
            <a:avLst/>
            <a:gdLst>
              <a:gd name="T0" fmla="*/ 773 w 782"/>
              <a:gd name="T1" fmla="*/ 182 h 666"/>
              <a:gd name="T2" fmla="*/ 606 w 782"/>
              <a:gd name="T3" fmla="*/ 9 h 666"/>
              <a:gd name="T4" fmla="*/ 606 w 782"/>
              <a:gd name="T5" fmla="*/ 9 h 666"/>
              <a:gd name="T6" fmla="*/ 601 w 782"/>
              <a:gd name="T7" fmla="*/ 5 h 666"/>
              <a:gd name="T8" fmla="*/ 596 w 782"/>
              <a:gd name="T9" fmla="*/ 3 h 666"/>
              <a:gd name="T10" fmla="*/ 591 w 782"/>
              <a:gd name="T11" fmla="*/ 0 h 666"/>
              <a:gd name="T12" fmla="*/ 586 w 782"/>
              <a:gd name="T13" fmla="*/ 0 h 666"/>
              <a:gd name="T14" fmla="*/ 580 w 782"/>
              <a:gd name="T15" fmla="*/ 0 h 666"/>
              <a:gd name="T16" fmla="*/ 575 w 782"/>
              <a:gd name="T17" fmla="*/ 3 h 666"/>
              <a:gd name="T18" fmla="*/ 570 w 782"/>
              <a:gd name="T19" fmla="*/ 5 h 666"/>
              <a:gd name="T20" fmla="*/ 565 w 782"/>
              <a:gd name="T21" fmla="*/ 8 h 666"/>
              <a:gd name="T22" fmla="*/ 312 w 782"/>
              <a:gd name="T23" fmla="*/ 255 h 666"/>
              <a:gd name="T24" fmla="*/ 217 w 782"/>
              <a:gd name="T25" fmla="*/ 158 h 666"/>
              <a:gd name="T26" fmla="*/ 217 w 782"/>
              <a:gd name="T27" fmla="*/ 158 h 666"/>
              <a:gd name="T28" fmla="*/ 215 w 782"/>
              <a:gd name="T29" fmla="*/ 155 h 666"/>
              <a:gd name="T30" fmla="*/ 211 w 782"/>
              <a:gd name="T31" fmla="*/ 154 h 666"/>
              <a:gd name="T32" fmla="*/ 207 w 782"/>
              <a:gd name="T33" fmla="*/ 154 h 666"/>
              <a:gd name="T34" fmla="*/ 204 w 782"/>
              <a:gd name="T35" fmla="*/ 154 h 666"/>
              <a:gd name="T36" fmla="*/ 193 w 782"/>
              <a:gd name="T37" fmla="*/ 158 h 666"/>
              <a:gd name="T38" fmla="*/ 185 w 782"/>
              <a:gd name="T39" fmla="*/ 164 h 666"/>
              <a:gd name="T40" fmla="*/ 12 w 782"/>
              <a:gd name="T41" fmla="*/ 331 h 666"/>
              <a:gd name="T42" fmla="*/ 12 w 782"/>
              <a:gd name="T43" fmla="*/ 331 h 666"/>
              <a:gd name="T44" fmla="*/ 4 w 782"/>
              <a:gd name="T45" fmla="*/ 340 h 666"/>
              <a:gd name="T46" fmla="*/ 0 w 782"/>
              <a:gd name="T47" fmla="*/ 350 h 666"/>
              <a:gd name="T48" fmla="*/ 0 w 782"/>
              <a:gd name="T49" fmla="*/ 354 h 666"/>
              <a:gd name="T50" fmla="*/ 0 w 782"/>
              <a:gd name="T51" fmla="*/ 357 h 666"/>
              <a:gd name="T52" fmla="*/ 1 w 782"/>
              <a:gd name="T53" fmla="*/ 361 h 666"/>
              <a:gd name="T54" fmla="*/ 3 w 782"/>
              <a:gd name="T55" fmla="*/ 364 h 666"/>
              <a:gd name="T56" fmla="*/ 111 w 782"/>
              <a:gd name="T57" fmla="*/ 476 h 666"/>
              <a:gd name="T58" fmla="*/ 111 w 782"/>
              <a:gd name="T59" fmla="*/ 476 h 666"/>
              <a:gd name="T60" fmla="*/ 114 w 782"/>
              <a:gd name="T61" fmla="*/ 480 h 666"/>
              <a:gd name="T62" fmla="*/ 116 w 782"/>
              <a:gd name="T63" fmla="*/ 484 h 666"/>
              <a:gd name="T64" fmla="*/ 284 w 782"/>
              <a:gd name="T65" fmla="*/ 657 h 666"/>
              <a:gd name="T66" fmla="*/ 284 w 782"/>
              <a:gd name="T67" fmla="*/ 657 h 666"/>
              <a:gd name="T68" fmla="*/ 288 w 782"/>
              <a:gd name="T69" fmla="*/ 661 h 666"/>
              <a:gd name="T70" fmla="*/ 293 w 782"/>
              <a:gd name="T71" fmla="*/ 663 h 666"/>
              <a:gd name="T72" fmla="*/ 300 w 782"/>
              <a:gd name="T73" fmla="*/ 664 h 666"/>
              <a:gd name="T74" fmla="*/ 305 w 782"/>
              <a:gd name="T75" fmla="*/ 666 h 666"/>
              <a:gd name="T76" fmla="*/ 310 w 782"/>
              <a:gd name="T77" fmla="*/ 664 h 666"/>
              <a:gd name="T78" fmla="*/ 315 w 782"/>
              <a:gd name="T79" fmla="*/ 663 h 666"/>
              <a:gd name="T80" fmla="*/ 320 w 782"/>
              <a:gd name="T81" fmla="*/ 661 h 666"/>
              <a:gd name="T82" fmla="*/ 325 w 782"/>
              <a:gd name="T83" fmla="*/ 657 h 666"/>
              <a:gd name="T84" fmla="*/ 773 w 782"/>
              <a:gd name="T85" fmla="*/ 222 h 666"/>
              <a:gd name="T86" fmla="*/ 773 w 782"/>
              <a:gd name="T87" fmla="*/ 222 h 666"/>
              <a:gd name="T88" fmla="*/ 777 w 782"/>
              <a:gd name="T89" fmla="*/ 217 h 666"/>
              <a:gd name="T90" fmla="*/ 779 w 782"/>
              <a:gd name="T91" fmla="*/ 212 h 666"/>
              <a:gd name="T92" fmla="*/ 781 w 782"/>
              <a:gd name="T93" fmla="*/ 207 h 666"/>
              <a:gd name="T94" fmla="*/ 782 w 782"/>
              <a:gd name="T95" fmla="*/ 202 h 666"/>
              <a:gd name="T96" fmla="*/ 781 w 782"/>
              <a:gd name="T97" fmla="*/ 196 h 666"/>
              <a:gd name="T98" fmla="*/ 779 w 782"/>
              <a:gd name="T99" fmla="*/ 191 h 666"/>
              <a:gd name="T100" fmla="*/ 777 w 782"/>
              <a:gd name="T101" fmla="*/ 186 h 666"/>
              <a:gd name="T102" fmla="*/ 773 w 782"/>
              <a:gd name="T103" fmla="*/ 182 h 666"/>
              <a:gd name="T104" fmla="*/ 773 w 782"/>
              <a:gd name="T105" fmla="*/ 182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82" h="666">
                <a:moveTo>
                  <a:pt x="773" y="182"/>
                </a:moveTo>
                <a:lnTo>
                  <a:pt x="606" y="9"/>
                </a:lnTo>
                <a:lnTo>
                  <a:pt x="606" y="9"/>
                </a:lnTo>
                <a:lnTo>
                  <a:pt x="601" y="5"/>
                </a:lnTo>
                <a:lnTo>
                  <a:pt x="596" y="3"/>
                </a:lnTo>
                <a:lnTo>
                  <a:pt x="591" y="0"/>
                </a:lnTo>
                <a:lnTo>
                  <a:pt x="586" y="0"/>
                </a:lnTo>
                <a:lnTo>
                  <a:pt x="580" y="0"/>
                </a:lnTo>
                <a:lnTo>
                  <a:pt x="575" y="3"/>
                </a:lnTo>
                <a:lnTo>
                  <a:pt x="570" y="5"/>
                </a:lnTo>
                <a:lnTo>
                  <a:pt x="565" y="8"/>
                </a:lnTo>
                <a:lnTo>
                  <a:pt x="312" y="255"/>
                </a:lnTo>
                <a:lnTo>
                  <a:pt x="217" y="158"/>
                </a:lnTo>
                <a:lnTo>
                  <a:pt x="217" y="158"/>
                </a:lnTo>
                <a:lnTo>
                  <a:pt x="215" y="155"/>
                </a:lnTo>
                <a:lnTo>
                  <a:pt x="211" y="154"/>
                </a:lnTo>
                <a:lnTo>
                  <a:pt x="207" y="154"/>
                </a:lnTo>
                <a:lnTo>
                  <a:pt x="204" y="154"/>
                </a:lnTo>
                <a:lnTo>
                  <a:pt x="193" y="158"/>
                </a:lnTo>
                <a:lnTo>
                  <a:pt x="185" y="164"/>
                </a:lnTo>
                <a:lnTo>
                  <a:pt x="12" y="331"/>
                </a:lnTo>
                <a:lnTo>
                  <a:pt x="12" y="331"/>
                </a:lnTo>
                <a:lnTo>
                  <a:pt x="4" y="340"/>
                </a:lnTo>
                <a:lnTo>
                  <a:pt x="0" y="350"/>
                </a:lnTo>
                <a:lnTo>
                  <a:pt x="0" y="354"/>
                </a:lnTo>
                <a:lnTo>
                  <a:pt x="0" y="357"/>
                </a:lnTo>
                <a:lnTo>
                  <a:pt x="1" y="361"/>
                </a:lnTo>
                <a:lnTo>
                  <a:pt x="3" y="364"/>
                </a:lnTo>
                <a:lnTo>
                  <a:pt x="111" y="476"/>
                </a:lnTo>
                <a:lnTo>
                  <a:pt x="111" y="476"/>
                </a:lnTo>
                <a:lnTo>
                  <a:pt x="114" y="480"/>
                </a:lnTo>
                <a:lnTo>
                  <a:pt x="116" y="484"/>
                </a:lnTo>
                <a:lnTo>
                  <a:pt x="284" y="657"/>
                </a:lnTo>
                <a:lnTo>
                  <a:pt x="284" y="657"/>
                </a:lnTo>
                <a:lnTo>
                  <a:pt x="288" y="661"/>
                </a:lnTo>
                <a:lnTo>
                  <a:pt x="293" y="663"/>
                </a:lnTo>
                <a:lnTo>
                  <a:pt x="300" y="664"/>
                </a:lnTo>
                <a:lnTo>
                  <a:pt x="305" y="666"/>
                </a:lnTo>
                <a:lnTo>
                  <a:pt x="310" y="664"/>
                </a:lnTo>
                <a:lnTo>
                  <a:pt x="315" y="663"/>
                </a:lnTo>
                <a:lnTo>
                  <a:pt x="320" y="661"/>
                </a:lnTo>
                <a:lnTo>
                  <a:pt x="325" y="657"/>
                </a:lnTo>
                <a:lnTo>
                  <a:pt x="773" y="222"/>
                </a:lnTo>
                <a:lnTo>
                  <a:pt x="773" y="222"/>
                </a:lnTo>
                <a:lnTo>
                  <a:pt x="777" y="217"/>
                </a:lnTo>
                <a:lnTo>
                  <a:pt x="779" y="212"/>
                </a:lnTo>
                <a:lnTo>
                  <a:pt x="781" y="207"/>
                </a:lnTo>
                <a:lnTo>
                  <a:pt x="782" y="202"/>
                </a:lnTo>
                <a:lnTo>
                  <a:pt x="781" y="196"/>
                </a:lnTo>
                <a:lnTo>
                  <a:pt x="779" y="191"/>
                </a:lnTo>
                <a:lnTo>
                  <a:pt x="777" y="186"/>
                </a:lnTo>
                <a:lnTo>
                  <a:pt x="773" y="182"/>
                </a:lnTo>
                <a:lnTo>
                  <a:pt x="773" y="18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GB"/>
          </a:p>
        </p:txBody>
      </p:sp>
      <p:sp>
        <p:nvSpPr>
          <p:cNvPr id="23" name="Rectangle 22">
            <a:extLst>
              <a:ext uri="{FF2B5EF4-FFF2-40B4-BE49-F238E27FC236}">
                <a16:creationId xmlns:a16="http://schemas.microsoft.com/office/drawing/2014/main" xmlns="" id="{229CACD8-BED8-9448-9EE0-EA32F95B2C48}"/>
              </a:ext>
            </a:extLst>
          </p:cNvPr>
          <p:cNvSpPr/>
          <p:nvPr/>
        </p:nvSpPr>
        <p:spPr>
          <a:xfrm>
            <a:off x="6619741" y="17762457"/>
            <a:ext cx="5019567" cy="1154162"/>
          </a:xfrm>
          <a:prstGeom prst="rect">
            <a:avLst/>
          </a:prstGeom>
        </p:spPr>
        <p:txBody>
          <a:bodyPr wrap="square">
            <a:spAutoFit/>
          </a:bodyPr>
          <a:lstStyle/>
          <a:p>
            <a:pPr marL="342900" indent="-342900">
              <a:spcBef>
                <a:spcPts val="300"/>
              </a:spcBef>
              <a:spcAft>
                <a:spcPts val="600"/>
              </a:spcAft>
              <a:buClr>
                <a:schemeClr val="tx1"/>
              </a:buClr>
              <a:buFont typeface="+mj-lt"/>
              <a:buAutoNum type="arabicPeriod"/>
            </a:pPr>
            <a:r>
              <a:rPr lang="en-GB" dirty="0" err="1">
                <a:latin typeface="Gotham HTF Book" pitchFamily="2" charset="77"/>
                <a:cs typeface="Arial" pitchFamily="34" charset="0"/>
              </a:rPr>
              <a:t>Citex</a:t>
            </a:r>
            <a:endParaRPr lang="en-GB" dirty="0">
              <a:latin typeface="Gotham HTF Book" pitchFamily="2" charset="77"/>
              <a:cs typeface="Arial" pitchFamily="34" charset="0"/>
            </a:endParaRPr>
          </a:p>
          <a:p>
            <a:pPr marL="342900" indent="-342900">
              <a:spcBef>
                <a:spcPts val="300"/>
              </a:spcBef>
              <a:spcAft>
                <a:spcPts val="600"/>
              </a:spcAft>
              <a:buClr>
                <a:schemeClr val="tx1"/>
              </a:buClr>
              <a:buFont typeface="+mj-lt"/>
              <a:buAutoNum type="arabicPeriod"/>
            </a:pPr>
            <a:r>
              <a:rPr lang="en-GB" dirty="0">
                <a:latin typeface="Gotham HTF Book" pitchFamily="2" charset="77"/>
                <a:cs typeface="Arial" pitchFamily="34" charset="0"/>
              </a:rPr>
              <a:t>Fast Epic (FEPIC)</a:t>
            </a:r>
          </a:p>
          <a:p>
            <a:pPr marL="342900" indent="-342900">
              <a:spcBef>
                <a:spcPts val="300"/>
              </a:spcBef>
              <a:spcAft>
                <a:spcPts val="600"/>
              </a:spcAft>
              <a:buClr>
                <a:schemeClr val="tx1"/>
              </a:buClr>
              <a:buFont typeface="+mj-lt"/>
              <a:buAutoNum type="arabicPeriod"/>
            </a:pPr>
            <a:r>
              <a:rPr lang="zh-CN" altLang="en-US" dirty="0">
                <a:latin typeface="Gotham HTF Book" pitchFamily="2" charset="77"/>
                <a:cs typeface="Arial" pitchFamily="34" charset="0"/>
              </a:rPr>
              <a:t>其他链上任何其他非官方包装的</a:t>
            </a:r>
            <a:r>
              <a:rPr lang="en-US" altLang="zh-CN" dirty="0">
                <a:latin typeface="Gotham HTF Book" pitchFamily="2" charset="77"/>
                <a:cs typeface="Arial" pitchFamily="34" charset="0"/>
              </a:rPr>
              <a:t>EPIC</a:t>
            </a:r>
            <a:endParaRPr lang="en-US" dirty="0">
              <a:latin typeface="Gotham HTF Book" pitchFamily="2" charset="77"/>
              <a:cs typeface="Arial" pitchFamily="34" charset="0"/>
            </a:endParaRPr>
          </a:p>
        </p:txBody>
      </p:sp>
      <p:sp>
        <p:nvSpPr>
          <p:cNvPr id="24" name="Rectangle 23">
            <a:extLst>
              <a:ext uri="{FF2B5EF4-FFF2-40B4-BE49-F238E27FC236}">
                <a16:creationId xmlns:a16="http://schemas.microsoft.com/office/drawing/2014/main" xmlns="" id="{921BF21F-C056-2345-A107-ECF462753C99}"/>
              </a:ext>
            </a:extLst>
          </p:cNvPr>
          <p:cNvSpPr/>
          <p:nvPr/>
        </p:nvSpPr>
        <p:spPr>
          <a:xfrm>
            <a:off x="1673898" y="16386322"/>
            <a:ext cx="4277710" cy="646331"/>
          </a:xfrm>
          <a:prstGeom prst="rect">
            <a:avLst/>
          </a:prstGeom>
        </p:spPr>
        <p:txBody>
          <a:bodyPr wrap="square">
            <a:spAutoFit/>
          </a:bodyPr>
          <a:lstStyle/>
          <a:p>
            <a:r>
              <a:rPr lang="en-GB" dirty="0">
                <a:latin typeface="Gotham HTF Book" pitchFamily="2" charset="77"/>
                <a:cs typeface="Arial" pitchFamily="34" charset="0"/>
              </a:rPr>
              <a:t>Epic Cash</a:t>
            </a:r>
            <a:r>
              <a:rPr lang="zh-CN" altLang="en-US" dirty="0">
                <a:latin typeface="Gotham HTF Book" pitchFamily="2" charset="77"/>
                <a:cs typeface="Arial" pitchFamily="34" charset="0"/>
              </a:rPr>
              <a:t>持有人必须在</a:t>
            </a:r>
            <a:r>
              <a:rPr lang="en-US" altLang="zh-CN" dirty="0">
                <a:latin typeface="Gotham HTF Book" pitchFamily="2" charset="77"/>
                <a:cs typeface="Arial" pitchFamily="34" charset="0"/>
              </a:rPr>
              <a:t>2</a:t>
            </a:r>
            <a:r>
              <a:rPr lang="zh-CN" altLang="en-US" dirty="0">
                <a:latin typeface="Gotham HTF Book" pitchFamily="2" charset="77"/>
                <a:cs typeface="Arial" pitchFamily="34" charset="0"/>
              </a:rPr>
              <a:t>月</a:t>
            </a:r>
            <a:r>
              <a:rPr lang="en-US" altLang="zh-CN" dirty="0">
                <a:latin typeface="Gotham HTF Book" pitchFamily="2" charset="77"/>
                <a:cs typeface="Arial" pitchFamily="34" charset="0"/>
              </a:rPr>
              <a:t>28</a:t>
            </a:r>
            <a:r>
              <a:rPr lang="zh-CN" altLang="en-US" dirty="0">
                <a:latin typeface="Gotham HTF Book" pitchFamily="2" charset="77"/>
                <a:cs typeface="Arial" pitchFamily="34" charset="0"/>
              </a:rPr>
              <a:t>日将</a:t>
            </a:r>
            <a:r>
              <a:rPr lang="en-GB" dirty="0">
                <a:latin typeface="Gotham HTF Book" pitchFamily="2" charset="77"/>
                <a:cs typeface="Arial" pitchFamily="34" charset="0"/>
              </a:rPr>
              <a:t>EPIC</a:t>
            </a:r>
            <a:r>
              <a:rPr lang="zh-CN" altLang="en-US" dirty="0">
                <a:latin typeface="Gotham HTF Book" pitchFamily="2" charset="77"/>
                <a:cs typeface="Arial" pitchFamily="34" charset="0"/>
              </a:rPr>
              <a:t>置于</a:t>
            </a:r>
            <a:r>
              <a:rPr lang="en-US" altLang="zh-CN" dirty="0">
                <a:latin typeface="Gotham HTF Book" pitchFamily="2" charset="77"/>
                <a:cs typeface="Arial" pitchFamily="34" charset="0"/>
              </a:rPr>
              <a:t>3</a:t>
            </a:r>
            <a:r>
              <a:rPr lang="zh-CN" altLang="en-US" dirty="0">
                <a:latin typeface="Gotham HTF Book" pitchFamily="2" charset="77"/>
                <a:cs typeface="Arial" pitchFamily="34" charset="0"/>
              </a:rPr>
              <a:t>个地方之一，才能</a:t>
            </a:r>
            <a:r>
              <a:rPr lang="zh-CN" altLang="en-US" dirty="0" smtClean="0">
                <a:latin typeface="Gotham HTF Book" pitchFamily="2" charset="77"/>
                <a:cs typeface="Arial" pitchFamily="34" charset="0"/>
              </a:rPr>
              <a:t>参加空投</a:t>
            </a:r>
            <a:endParaRPr lang="en-GB" dirty="0">
              <a:latin typeface="Gotham HTF Book" pitchFamily="2" charset="77"/>
              <a:cs typeface="Arial" pitchFamily="34" charset="0"/>
            </a:endParaRPr>
          </a:p>
        </p:txBody>
      </p:sp>
      <p:sp>
        <p:nvSpPr>
          <p:cNvPr id="25" name="Rectangle 24">
            <a:extLst>
              <a:ext uri="{FF2B5EF4-FFF2-40B4-BE49-F238E27FC236}">
                <a16:creationId xmlns:a16="http://schemas.microsoft.com/office/drawing/2014/main" xmlns="" id="{56E2B471-E589-AB4D-BB87-25A6AA2B68BC}"/>
              </a:ext>
            </a:extLst>
          </p:cNvPr>
          <p:cNvSpPr/>
          <p:nvPr/>
        </p:nvSpPr>
        <p:spPr>
          <a:xfrm>
            <a:off x="7637729" y="16421582"/>
            <a:ext cx="4079502" cy="646331"/>
          </a:xfrm>
          <a:prstGeom prst="rect">
            <a:avLst/>
          </a:prstGeom>
        </p:spPr>
        <p:txBody>
          <a:bodyPr wrap="square">
            <a:spAutoFit/>
          </a:bodyPr>
          <a:lstStyle/>
          <a:p>
            <a:pPr>
              <a:spcBef>
                <a:spcPts val="300"/>
              </a:spcBef>
              <a:spcAft>
                <a:spcPts val="600"/>
              </a:spcAft>
              <a:buClr>
                <a:schemeClr val="accent2"/>
              </a:buClr>
            </a:pPr>
            <a:r>
              <a:rPr lang="en-GB" dirty="0">
                <a:latin typeface="Gotham HTF Book" pitchFamily="2" charset="77"/>
                <a:cs typeface="Arial" pitchFamily="34" charset="0"/>
              </a:rPr>
              <a:t>EPIC </a:t>
            </a:r>
            <a:r>
              <a:rPr lang="zh-CN" altLang="en-US" dirty="0" smtClean="0">
                <a:latin typeface="Gotham HTF Book" pitchFamily="2" charset="77"/>
                <a:cs typeface="Arial" pitchFamily="34" charset="0"/>
              </a:rPr>
              <a:t>持有在其他地方</a:t>
            </a:r>
            <a:r>
              <a:rPr lang="en-GB" dirty="0" smtClean="0">
                <a:latin typeface="Gotham HTF Book" pitchFamily="2" charset="77"/>
                <a:cs typeface="Arial" pitchFamily="34" charset="0"/>
              </a:rPr>
              <a:t>,</a:t>
            </a:r>
            <a:r>
              <a:rPr lang="zh-CN" altLang="en-US" dirty="0">
                <a:latin typeface="Gotham HTF Book" pitchFamily="2" charset="77"/>
                <a:cs typeface="Arial" pitchFamily="34" charset="0"/>
              </a:rPr>
              <a:t>如在这些地方</a:t>
            </a:r>
            <a:r>
              <a:rPr lang="zh-CN" altLang="en-US" dirty="0" smtClean="0">
                <a:latin typeface="Gotham HTF Book" pitchFamily="2" charset="77"/>
                <a:cs typeface="Arial" pitchFamily="34" charset="0"/>
              </a:rPr>
              <a:t>年</a:t>
            </a:r>
            <a:r>
              <a:rPr lang="en-US" altLang="zh-CN" dirty="0" smtClean="0">
                <a:latin typeface="Gotham HTF Book" pitchFamily="2" charset="77"/>
                <a:cs typeface="Arial" pitchFamily="34" charset="0"/>
              </a:rPr>
              <a:t>2</a:t>
            </a:r>
            <a:r>
              <a:rPr lang="zh-CN" altLang="en-US" dirty="0">
                <a:latin typeface="Gotham HTF Book" pitchFamily="2" charset="77"/>
                <a:cs typeface="Arial" pitchFamily="34" charset="0"/>
              </a:rPr>
              <a:t>月</a:t>
            </a:r>
            <a:r>
              <a:rPr lang="en-US" altLang="zh-CN" dirty="0" smtClean="0">
                <a:latin typeface="Gotham HTF Book" pitchFamily="2" charset="77"/>
                <a:cs typeface="Arial" pitchFamily="34" charset="0"/>
              </a:rPr>
              <a:t>28</a:t>
            </a:r>
            <a:r>
              <a:rPr lang="zh-CN" altLang="en-US" dirty="0" smtClean="0">
                <a:latin typeface="Gotham HTF Book" pitchFamily="2" charset="77"/>
                <a:cs typeface="Arial" pitchFamily="34" charset="0"/>
              </a:rPr>
              <a:t>日将不能参与空投</a:t>
            </a:r>
            <a:endParaRPr lang="en-GB" dirty="0">
              <a:latin typeface="Gotham HTF Book" pitchFamily="2" charset="77"/>
              <a:cs typeface="Arial" pitchFamily="34" charset="0"/>
            </a:endParaRPr>
          </a:p>
        </p:txBody>
      </p:sp>
      <p:sp>
        <p:nvSpPr>
          <p:cNvPr id="254" name="TextBox 253">
            <a:extLst>
              <a:ext uri="{FF2B5EF4-FFF2-40B4-BE49-F238E27FC236}">
                <a16:creationId xmlns:a16="http://schemas.microsoft.com/office/drawing/2014/main" xmlns="" id="{11BA7BAE-544E-2E4A-8A72-930DE6F06AE2}"/>
              </a:ext>
            </a:extLst>
          </p:cNvPr>
          <p:cNvSpPr txBox="1"/>
          <p:nvPr/>
        </p:nvSpPr>
        <p:spPr bwMode="auto">
          <a:xfrm>
            <a:off x="526985" y="24476231"/>
            <a:ext cx="11061279" cy="584775"/>
          </a:xfrm>
          <a:prstGeom prst="rect">
            <a:avLst/>
          </a:prstGeom>
          <a:noFill/>
          <a:ln w="9525">
            <a:noFill/>
            <a:miter lim="800000"/>
            <a:headEnd/>
            <a:tailEnd/>
          </a:ln>
        </p:spPr>
        <p:txBody>
          <a:bodyPr wrap="square" rtlCol="0" anchor="t" anchorCtr="0">
            <a:spAutoFit/>
          </a:bodyPr>
          <a:lstStyle/>
          <a:p>
            <a:pPr algn="ctr" fontAlgn="b">
              <a:spcAft>
                <a:spcPts val="300"/>
              </a:spcAft>
            </a:pPr>
            <a:r>
              <a:rPr lang="zh-CN" altLang="en-US" sz="3200" b="1" dirty="0">
                <a:solidFill>
                  <a:srgbClr val="D79E4D"/>
                </a:solidFill>
                <a:latin typeface="Gotham HTF Black" pitchFamily="2" charset="77"/>
                <a:cs typeface="Arial" pitchFamily="34" charset="0"/>
              </a:rPr>
              <a:t>如果</a:t>
            </a:r>
            <a:r>
              <a:rPr lang="zh-CN" altLang="en-US" sz="3200" b="1" dirty="0" smtClean="0">
                <a:solidFill>
                  <a:srgbClr val="D79E4D"/>
                </a:solidFill>
                <a:latin typeface="Gotham HTF Black" pitchFamily="2" charset="77"/>
                <a:cs typeface="Arial" pitchFamily="34" charset="0"/>
              </a:rPr>
              <a:t>我没有</a:t>
            </a:r>
            <a:r>
              <a:rPr lang="en-US" sz="3200" b="1" dirty="0" smtClean="0">
                <a:solidFill>
                  <a:srgbClr val="D79E4D"/>
                </a:solidFill>
                <a:latin typeface="Gotham HTF Black" pitchFamily="2" charset="77"/>
                <a:cs typeface="Arial" pitchFamily="34" charset="0"/>
              </a:rPr>
              <a:t>EPIC </a:t>
            </a:r>
            <a:r>
              <a:rPr lang="en-US" sz="3200" b="1" dirty="0">
                <a:solidFill>
                  <a:srgbClr val="D79E4D"/>
                </a:solidFill>
                <a:latin typeface="Gotham HTF Black" pitchFamily="2" charset="77"/>
                <a:cs typeface="Arial" pitchFamily="34" charset="0"/>
              </a:rPr>
              <a:t>CASH?</a:t>
            </a:r>
          </a:p>
        </p:txBody>
      </p:sp>
      <p:sp>
        <p:nvSpPr>
          <p:cNvPr id="255" name="Rectangle 254">
            <a:extLst>
              <a:ext uri="{FF2B5EF4-FFF2-40B4-BE49-F238E27FC236}">
                <a16:creationId xmlns:a16="http://schemas.microsoft.com/office/drawing/2014/main" xmlns="" id="{BF163108-79BE-D142-9399-BA66B80A0AE1}"/>
              </a:ext>
            </a:extLst>
          </p:cNvPr>
          <p:cNvSpPr/>
          <p:nvPr/>
        </p:nvSpPr>
        <p:spPr>
          <a:xfrm>
            <a:off x="620130" y="25422402"/>
            <a:ext cx="7139493" cy="646331"/>
          </a:xfrm>
          <a:prstGeom prst="rect">
            <a:avLst/>
          </a:prstGeom>
        </p:spPr>
        <p:txBody>
          <a:bodyPr wrap="square">
            <a:spAutoFit/>
          </a:bodyPr>
          <a:lstStyle/>
          <a:p>
            <a:r>
              <a:rPr lang="zh-CN" altLang="en-US" dirty="0">
                <a:solidFill>
                  <a:schemeClr val="bg1"/>
                </a:solidFill>
                <a:latin typeface="Gotham HTF Book" pitchFamily="2" charset="77"/>
                <a:cs typeface="Arial" pitchFamily="34" charset="0"/>
              </a:rPr>
              <a:t>买一些还为时不晚。 我们目前在名为</a:t>
            </a:r>
            <a:r>
              <a:rPr lang="en-US" altLang="zh-CN" dirty="0" err="1">
                <a:solidFill>
                  <a:schemeClr val="bg1"/>
                </a:solidFill>
                <a:latin typeface="Gotham HTF Book" pitchFamily="2" charset="77"/>
                <a:cs typeface="Arial" pitchFamily="34" charset="0"/>
              </a:rPr>
              <a:t>Vitex</a:t>
            </a:r>
            <a:r>
              <a:rPr lang="zh-CN" altLang="en-US" dirty="0">
                <a:solidFill>
                  <a:schemeClr val="bg1"/>
                </a:solidFill>
                <a:latin typeface="Gotham HTF Book" pitchFamily="2" charset="77"/>
                <a:cs typeface="Arial" pitchFamily="34" charset="0"/>
              </a:rPr>
              <a:t>（</a:t>
            </a:r>
            <a:r>
              <a:rPr lang="en-US" altLang="zh-CN" dirty="0">
                <a:solidFill>
                  <a:schemeClr val="bg1"/>
                </a:solidFill>
                <a:latin typeface="Gotham HTF Book" pitchFamily="2" charset="77"/>
                <a:cs typeface="Arial" pitchFamily="34" charset="0"/>
              </a:rPr>
              <a:t>vitex.net</a:t>
            </a:r>
            <a:r>
              <a:rPr lang="zh-CN" altLang="en-US" dirty="0">
                <a:solidFill>
                  <a:schemeClr val="bg1"/>
                </a:solidFill>
                <a:latin typeface="Gotham HTF Book" pitchFamily="2" charset="77"/>
                <a:cs typeface="Arial" pitchFamily="34" charset="0"/>
              </a:rPr>
              <a:t>）的去中心化交易所上市，您可以在这里购买任意</a:t>
            </a:r>
            <a:r>
              <a:rPr lang="zh-CN" altLang="en-US" dirty="0" smtClean="0">
                <a:solidFill>
                  <a:schemeClr val="bg1"/>
                </a:solidFill>
                <a:latin typeface="Gotham HTF Book" pitchFamily="2" charset="77"/>
                <a:cs typeface="Arial" pitchFamily="34" charset="0"/>
              </a:rPr>
              <a:t>数量。</a:t>
            </a:r>
            <a:endParaRPr lang="en-GB" dirty="0">
              <a:solidFill>
                <a:schemeClr val="bg1"/>
              </a:solidFill>
              <a:latin typeface="Gotham HTF Book" pitchFamily="2" charset="77"/>
              <a:cs typeface="Arial" pitchFamily="34" charset="0"/>
            </a:endParaRPr>
          </a:p>
        </p:txBody>
      </p:sp>
      <p:sp>
        <p:nvSpPr>
          <p:cNvPr id="27" name="Rectangle 26">
            <a:extLst>
              <a:ext uri="{FF2B5EF4-FFF2-40B4-BE49-F238E27FC236}">
                <a16:creationId xmlns:a16="http://schemas.microsoft.com/office/drawing/2014/main" xmlns="" id="{1817F6BD-8092-6C4A-BFE8-55F1E6D26F2B}"/>
              </a:ext>
            </a:extLst>
          </p:cNvPr>
          <p:cNvSpPr/>
          <p:nvPr/>
        </p:nvSpPr>
        <p:spPr>
          <a:xfrm>
            <a:off x="620130" y="28669548"/>
            <a:ext cx="5249667" cy="5262979"/>
          </a:xfrm>
          <a:prstGeom prst="rect">
            <a:avLst/>
          </a:prstGeom>
        </p:spPr>
        <p:txBody>
          <a:bodyPr wrap="square">
            <a:spAutoFit/>
          </a:bodyPr>
          <a:lstStyle/>
          <a:p>
            <a:pPr>
              <a:spcBef>
                <a:spcPts val="300"/>
              </a:spcBef>
              <a:spcAft>
                <a:spcPts val="600"/>
              </a:spcAft>
            </a:pPr>
            <a:r>
              <a:rPr lang="en-GB" sz="3200" b="1" dirty="0">
                <a:solidFill>
                  <a:schemeClr val="accent2"/>
                </a:solidFill>
                <a:latin typeface="Gotham HTF Black" pitchFamily="2" charset="77"/>
                <a:ea typeface="Calibri" panose="020F0502020204030204" pitchFamily="34" charset="0"/>
                <a:cs typeface="Times New Roman" panose="02020603050405020304" pitchFamily="18" charset="0"/>
              </a:rPr>
              <a:t>ECR</a:t>
            </a:r>
          </a:p>
          <a:p>
            <a:pPr>
              <a:spcBef>
                <a:spcPts val="300"/>
              </a:spcBef>
              <a:spcAft>
                <a:spcPts val="600"/>
              </a:spcAft>
            </a:pPr>
            <a:r>
              <a:rPr lang="en-GB" i="1"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March 28</a:t>
            </a:r>
            <a:r>
              <a:rPr lang="en-GB" i="1" baseline="30000"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th </a:t>
            </a:r>
            <a:r>
              <a:rPr lang="en-GB" i="1"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2021</a:t>
            </a:r>
          </a:p>
          <a:p>
            <a:pPr>
              <a:spcBef>
                <a:spcPts val="300"/>
              </a:spcBef>
              <a:spcAft>
                <a:spcPts val="600"/>
              </a:spcAft>
            </a:pPr>
            <a:r>
              <a:rPr lang="en-US" altLang="zh-CN"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Epicenter</a:t>
            </a:r>
            <a:r>
              <a:rPr lang="zh-CN" altLang="en-US"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生态系统的实用程序和</a:t>
            </a:r>
            <a:r>
              <a:rPr lang="zh-CN" altLang="en-US" dirty="0" smtClean="0">
                <a:solidFill>
                  <a:schemeClr val="bg1"/>
                </a:solidFill>
                <a:latin typeface="Century Gothic" panose="020B0502020202020204" pitchFamily="34" charset="0"/>
                <a:ea typeface="Calibri" panose="020F0502020204030204" pitchFamily="34" charset="0"/>
                <a:cs typeface="Times New Roman" panose="02020603050405020304" pitchFamily="18" charset="0"/>
              </a:rPr>
              <a:t>治理代币，</a:t>
            </a:r>
            <a:r>
              <a:rPr lang="zh-CN" altLang="en-US"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使您有权参与未来</a:t>
            </a:r>
            <a:r>
              <a:rPr lang="zh-CN" altLang="en-US" dirty="0" smtClean="0">
                <a:solidFill>
                  <a:schemeClr val="bg1"/>
                </a:solidFill>
                <a:latin typeface="Century Gothic" panose="020B0502020202020204" pitchFamily="34" charset="0"/>
                <a:ea typeface="Calibri" panose="020F0502020204030204" pitchFamily="34" charset="0"/>
                <a:cs typeface="Times New Roman" panose="02020603050405020304" pitchFamily="18" charset="0"/>
              </a:rPr>
              <a:t>的代币产品和去中心化组织</a:t>
            </a:r>
            <a:r>
              <a:rPr lang="zh-CN" altLang="en-US"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的治理</a:t>
            </a:r>
            <a:r>
              <a:rPr lang="zh-CN" altLang="en-US" dirty="0" smtClean="0">
                <a:solidFill>
                  <a:schemeClr val="bg1"/>
                </a:solidFill>
                <a:latin typeface="Century Gothic" panose="020B0502020202020204" pitchFamily="34" charset="0"/>
                <a:ea typeface="Calibri" panose="020F0502020204030204" pitchFamily="34" charset="0"/>
                <a:cs typeface="Times New Roman" panose="02020603050405020304" pitchFamily="18" charset="0"/>
              </a:rPr>
              <a:t>。</a:t>
            </a:r>
            <a:endParaRPr lang="en-US" altLang="zh-CN" dirty="0" smtClean="0">
              <a:solidFill>
                <a:schemeClr val="bg1"/>
              </a:solidFill>
              <a:latin typeface="Century Gothic" panose="020B0502020202020204" pitchFamily="34" charset="0"/>
              <a:ea typeface="Calibri" panose="020F0502020204030204" pitchFamily="34" charset="0"/>
              <a:cs typeface="Times New Roman" panose="02020603050405020304" pitchFamily="18" charset="0"/>
            </a:endParaRPr>
          </a:p>
          <a:p>
            <a:pPr>
              <a:spcBef>
                <a:spcPts val="300"/>
              </a:spcBef>
              <a:spcAft>
                <a:spcPts val="600"/>
              </a:spcAft>
            </a:pPr>
            <a:r>
              <a:rPr lang="en-GB" sz="3200" b="1" dirty="0" smtClean="0">
                <a:solidFill>
                  <a:schemeClr val="accent2"/>
                </a:solidFill>
                <a:latin typeface="Gotham HTF Black" pitchFamily="2" charset="77"/>
                <a:cs typeface="Times New Roman" panose="02020603050405020304" pitchFamily="18" charset="0"/>
              </a:rPr>
              <a:t>EMPL</a:t>
            </a:r>
            <a:endParaRPr lang="en-GB" sz="3200" b="1" dirty="0">
              <a:solidFill>
                <a:schemeClr val="accent2"/>
              </a:solidFill>
              <a:latin typeface="Gotham HTF Black" pitchFamily="2" charset="77"/>
              <a:cs typeface="Times New Roman" panose="02020603050405020304" pitchFamily="18" charset="0"/>
            </a:endParaRPr>
          </a:p>
          <a:p>
            <a:pPr>
              <a:spcBef>
                <a:spcPts val="300"/>
              </a:spcBef>
              <a:spcAft>
                <a:spcPts val="600"/>
              </a:spcAft>
            </a:pPr>
            <a:r>
              <a:rPr lang="en-GB" i="1"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May 2021</a:t>
            </a:r>
          </a:p>
          <a:p>
            <a:pPr>
              <a:spcBef>
                <a:spcPts val="300"/>
              </a:spcBef>
              <a:spcAft>
                <a:spcPts val="600"/>
              </a:spcAft>
            </a:pPr>
            <a:r>
              <a:rPr lang="zh-CN" altLang="en-US"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软挂钩算法稳定币，可定期将其稳定为</a:t>
            </a:r>
            <a:r>
              <a:rPr lang="en-US" altLang="zh-CN"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1</a:t>
            </a:r>
            <a:r>
              <a:rPr lang="zh-CN" altLang="en-US"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美元的价值，并根据需要向上或向下调整用户的钱包内余额</a:t>
            </a:r>
            <a:r>
              <a:rPr lang="en-US" altLang="zh-CN"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a:t>
            </a:r>
            <a:r>
              <a:rPr lang="zh-CN" altLang="en-US"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非常适合需要固定价值的智能合约</a:t>
            </a:r>
            <a:r>
              <a:rPr lang="zh-CN" altLang="en-US" dirty="0" smtClean="0">
                <a:solidFill>
                  <a:schemeClr val="bg1"/>
                </a:solidFill>
                <a:latin typeface="Century Gothic" panose="020B0502020202020204" pitchFamily="34" charset="0"/>
                <a:ea typeface="Calibri" panose="020F0502020204030204" pitchFamily="34" charset="0"/>
                <a:cs typeface="Times New Roman" panose="02020603050405020304" pitchFamily="18" charset="0"/>
              </a:rPr>
              <a:t>。</a:t>
            </a:r>
            <a:endParaRPr lang="en-US" altLang="zh-CN" dirty="0" smtClean="0">
              <a:solidFill>
                <a:schemeClr val="bg1"/>
              </a:solidFill>
              <a:latin typeface="Century Gothic" panose="020B0502020202020204" pitchFamily="34" charset="0"/>
              <a:ea typeface="Calibri" panose="020F0502020204030204" pitchFamily="34" charset="0"/>
              <a:cs typeface="Times New Roman" panose="02020603050405020304" pitchFamily="18" charset="0"/>
            </a:endParaRPr>
          </a:p>
          <a:p>
            <a:pPr>
              <a:spcBef>
                <a:spcPts val="300"/>
              </a:spcBef>
              <a:spcAft>
                <a:spcPts val="600"/>
              </a:spcAft>
            </a:pPr>
            <a:r>
              <a:rPr lang="en-GB" sz="3200" b="1" dirty="0" smtClean="0">
                <a:solidFill>
                  <a:schemeClr val="accent2"/>
                </a:solidFill>
                <a:latin typeface="Gotham HTF Black" pitchFamily="2" charset="77"/>
                <a:cs typeface="Times New Roman" panose="02020603050405020304" pitchFamily="18" charset="0"/>
              </a:rPr>
              <a:t>EON</a:t>
            </a:r>
            <a:endParaRPr lang="en-GB" sz="3200" b="1" dirty="0">
              <a:solidFill>
                <a:schemeClr val="accent2"/>
              </a:solidFill>
              <a:latin typeface="Gotham HTF Black" pitchFamily="2" charset="77"/>
              <a:cs typeface="Times New Roman" panose="02020603050405020304" pitchFamily="18" charset="0"/>
            </a:endParaRPr>
          </a:p>
          <a:p>
            <a:pPr>
              <a:spcBef>
                <a:spcPts val="300"/>
              </a:spcBef>
              <a:spcAft>
                <a:spcPts val="600"/>
              </a:spcAft>
            </a:pPr>
            <a:r>
              <a:rPr lang="en-GB" i="1"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July 2021</a:t>
            </a:r>
          </a:p>
          <a:p>
            <a:pPr>
              <a:spcBef>
                <a:spcPts val="300"/>
              </a:spcBef>
              <a:spcAft>
                <a:spcPts val="600"/>
              </a:spcAft>
            </a:pPr>
            <a:r>
              <a:rPr lang="zh-CN" altLang="en-US"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一个智能的联系平台，负责处理生态系统中的管理职责，将各个链条捆绑在一起。</a:t>
            </a:r>
            <a:r>
              <a:rPr lang="en-GB"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 </a:t>
            </a:r>
          </a:p>
        </p:txBody>
      </p:sp>
      <p:sp>
        <p:nvSpPr>
          <p:cNvPr id="256" name="Rectangle 255">
            <a:extLst>
              <a:ext uri="{FF2B5EF4-FFF2-40B4-BE49-F238E27FC236}">
                <a16:creationId xmlns:a16="http://schemas.microsoft.com/office/drawing/2014/main" xmlns="" id="{C6504D43-3BCC-4540-9A1F-292062879F39}"/>
              </a:ext>
            </a:extLst>
          </p:cNvPr>
          <p:cNvSpPr/>
          <p:nvPr/>
        </p:nvSpPr>
        <p:spPr>
          <a:xfrm>
            <a:off x="6322209" y="28669546"/>
            <a:ext cx="5266055" cy="5816977"/>
          </a:xfrm>
          <a:prstGeom prst="rect">
            <a:avLst/>
          </a:prstGeom>
        </p:spPr>
        <p:txBody>
          <a:bodyPr wrap="square">
            <a:spAutoFit/>
          </a:bodyPr>
          <a:lstStyle/>
          <a:p>
            <a:pPr>
              <a:spcBef>
                <a:spcPts val="300"/>
              </a:spcBef>
              <a:spcAft>
                <a:spcPts val="600"/>
              </a:spcAft>
            </a:pPr>
            <a:r>
              <a:rPr lang="en-GB" sz="3200" b="1" dirty="0">
                <a:solidFill>
                  <a:schemeClr val="accent2"/>
                </a:solidFill>
                <a:latin typeface="Gotham HTF Black" pitchFamily="2" charset="77"/>
                <a:cs typeface="Times New Roman" panose="02020603050405020304" pitchFamily="18" charset="0"/>
              </a:rPr>
              <a:t>EDX</a:t>
            </a:r>
          </a:p>
          <a:p>
            <a:pPr>
              <a:spcBef>
                <a:spcPts val="300"/>
              </a:spcBef>
              <a:spcAft>
                <a:spcPts val="600"/>
              </a:spcAft>
            </a:pPr>
            <a:r>
              <a:rPr lang="en-GB" i="1"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September 2021</a:t>
            </a:r>
          </a:p>
          <a:p>
            <a:pPr>
              <a:spcBef>
                <a:spcPts val="300"/>
              </a:spcBef>
              <a:spcAft>
                <a:spcPts val="600"/>
              </a:spcAft>
            </a:pPr>
            <a:r>
              <a:rPr lang="en-GB" dirty="0" err="1">
                <a:solidFill>
                  <a:schemeClr val="bg1"/>
                </a:solidFill>
                <a:latin typeface="Century Gothic" panose="020B0502020202020204" pitchFamily="34" charset="0"/>
                <a:ea typeface="Calibri" panose="020F0502020204030204" pitchFamily="34" charset="0"/>
                <a:cs typeface="Times New Roman" panose="02020603050405020304" pitchFamily="18" charset="0"/>
              </a:rPr>
              <a:t>Epicenter</a:t>
            </a:r>
            <a:r>
              <a:rPr lang="en-GB"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 </a:t>
            </a:r>
            <a:r>
              <a:rPr lang="en-GB" dirty="0" err="1">
                <a:solidFill>
                  <a:schemeClr val="bg1"/>
                </a:solidFill>
                <a:latin typeface="Century Gothic" panose="020B0502020202020204" pitchFamily="34" charset="0"/>
                <a:ea typeface="Calibri" panose="020F0502020204030204" pitchFamily="34" charset="0"/>
                <a:cs typeface="Times New Roman" panose="02020603050405020304" pitchFamily="18" charset="0"/>
              </a:rPr>
              <a:t>Dex</a:t>
            </a:r>
            <a:r>
              <a:rPr lang="zh-CN" altLang="en-US" dirty="0" smtClean="0">
                <a:solidFill>
                  <a:schemeClr val="bg1"/>
                </a:solidFill>
                <a:latin typeface="Century Gothic" panose="020B0502020202020204" pitchFamily="34" charset="0"/>
                <a:ea typeface="Calibri" panose="020F0502020204030204" pitchFamily="34" charset="0"/>
                <a:cs typeface="Times New Roman" panose="02020603050405020304" pitchFamily="18" charset="0"/>
              </a:rPr>
              <a:t>实用程序代币，</a:t>
            </a:r>
            <a:r>
              <a:rPr lang="zh-CN" altLang="en-US"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用于收取费用，交易并获得</a:t>
            </a:r>
            <a:r>
              <a:rPr lang="zh-CN" altLang="en-US" dirty="0" smtClean="0">
                <a:solidFill>
                  <a:schemeClr val="bg1"/>
                </a:solidFill>
                <a:latin typeface="Century Gothic" panose="020B0502020202020204" pitchFamily="34" charset="0"/>
                <a:ea typeface="Calibri" panose="020F0502020204030204" pitchFamily="34" charset="0"/>
                <a:cs typeface="Times New Roman" panose="02020603050405020304" pitchFamily="18" charset="0"/>
              </a:rPr>
              <a:t>费用抵扣。</a:t>
            </a:r>
            <a:endParaRPr lang="en-US" altLang="zh-CN" dirty="0" smtClean="0">
              <a:solidFill>
                <a:schemeClr val="bg1"/>
              </a:solidFill>
              <a:latin typeface="Century Gothic" panose="020B0502020202020204" pitchFamily="34" charset="0"/>
              <a:ea typeface="Calibri" panose="020F0502020204030204" pitchFamily="34" charset="0"/>
              <a:cs typeface="Times New Roman" panose="02020603050405020304" pitchFamily="18" charset="0"/>
            </a:endParaRPr>
          </a:p>
          <a:p>
            <a:pPr>
              <a:spcBef>
                <a:spcPts val="300"/>
              </a:spcBef>
              <a:spcAft>
                <a:spcPts val="600"/>
              </a:spcAft>
            </a:pPr>
            <a:r>
              <a:rPr lang="en-GB" sz="3200" b="1" dirty="0" smtClean="0">
                <a:solidFill>
                  <a:schemeClr val="accent2"/>
                </a:solidFill>
                <a:latin typeface="Gotham HTF Black" pitchFamily="2" charset="77"/>
                <a:cs typeface="Times New Roman" panose="02020603050405020304" pitchFamily="18" charset="0"/>
              </a:rPr>
              <a:t>ECHO</a:t>
            </a:r>
            <a:endParaRPr lang="en-GB" sz="3200" b="1" dirty="0">
              <a:solidFill>
                <a:schemeClr val="accent2"/>
              </a:solidFill>
              <a:latin typeface="Gotham HTF Black" pitchFamily="2" charset="77"/>
              <a:cs typeface="Times New Roman" panose="02020603050405020304" pitchFamily="18" charset="0"/>
            </a:endParaRPr>
          </a:p>
          <a:p>
            <a:pPr>
              <a:spcBef>
                <a:spcPts val="300"/>
              </a:spcBef>
              <a:spcAft>
                <a:spcPts val="600"/>
              </a:spcAft>
            </a:pPr>
            <a:r>
              <a:rPr lang="en-GB" i="1"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November 2021</a:t>
            </a:r>
          </a:p>
          <a:p>
            <a:pPr>
              <a:spcBef>
                <a:spcPts val="300"/>
              </a:spcBef>
              <a:spcAft>
                <a:spcPts val="600"/>
              </a:spcAft>
            </a:pPr>
            <a:r>
              <a:rPr lang="zh-CN" altLang="en-US" dirty="0" smtClean="0">
                <a:solidFill>
                  <a:schemeClr val="bg1"/>
                </a:solidFill>
                <a:latin typeface="Century Gothic" panose="020B0502020202020204" pitchFamily="34" charset="0"/>
                <a:ea typeface="Calibri" panose="020F0502020204030204" pitchFamily="34" charset="0"/>
                <a:cs typeface="Times New Roman" panose="02020603050405020304" pitchFamily="18" charset="0"/>
              </a:rPr>
              <a:t>代币，</a:t>
            </a:r>
            <a:r>
              <a:rPr lang="zh-CN" altLang="en-US"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用于存储您在线创建和共享的内容的种子。 它使您可以拥有自己的数据并与其他人进行交易，而无需大型的技术</a:t>
            </a:r>
            <a:r>
              <a:rPr lang="zh-CN" altLang="en-US" dirty="0" smtClean="0">
                <a:solidFill>
                  <a:schemeClr val="bg1"/>
                </a:solidFill>
                <a:latin typeface="Century Gothic" panose="020B0502020202020204" pitchFamily="34" charset="0"/>
                <a:ea typeface="Calibri" panose="020F0502020204030204" pitchFamily="34" charset="0"/>
                <a:cs typeface="Times New Roman" panose="02020603050405020304" pitchFamily="18" charset="0"/>
              </a:rPr>
              <a:t>集中化的系统</a:t>
            </a:r>
            <a:r>
              <a:rPr lang="zh-CN" altLang="en-US"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以及所带来的所有好处</a:t>
            </a:r>
            <a:r>
              <a:rPr lang="zh-CN" altLang="en-US" dirty="0" smtClean="0">
                <a:solidFill>
                  <a:schemeClr val="bg1"/>
                </a:solidFill>
                <a:latin typeface="Century Gothic" panose="020B0502020202020204" pitchFamily="34" charset="0"/>
                <a:ea typeface="Calibri" panose="020F0502020204030204" pitchFamily="34" charset="0"/>
                <a:cs typeface="Times New Roman" panose="02020603050405020304" pitchFamily="18" charset="0"/>
              </a:rPr>
              <a:t>。</a:t>
            </a:r>
            <a:endParaRPr lang="en-US" altLang="zh-CN" dirty="0" smtClean="0">
              <a:solidFill>
                <a:schemeClr val="bg1"/>
              </a:solidFill>
              <a:latin typeface="Century Gothic" panose="020B0502020202020204" pitchFamily="34" charset="0"/>
              <a:ea typeface="Calibri" panose="020F0502020204030204" pitchFamily="34" charset="0"/>
              <a:cs typeface="Times New Roman" panose="02020603050405020304" pitchFamily="18" charset="0"/>
            </a:endParaRPr>
          </a:p>
          <a:p>
            <a:pPr>
              <a:spcBef>
                <a:spcPts val="300"/>
              </a:spcBef>
              <a:spcAft>
                <a:spcPts val="600"/>
              </a:spcAft>
            </a:pPr>
            <a:r>
              <a:rPr lang="en-GB" sz="3200" b="1" dirty="0" smtClean="0">
                <a:solidFill>
                  <a:schemeClr val="accent2"/>
                </a:solidFill>
                <a:latin typeface="Gotham HTF Black" pitchFamily="2" charset="77"/>
                <a:cs typeface="Times New Roman" panose="02020603050405020304" pitchFamily="18" charset="0"/>
              </a:rPr>
              <a:t>EFX</a:t>
            </a:r>
            <a:endParaRPr lang="en-GB" sz="3200" b="1" dirty="0">
              <a:solidFill>
                <a:schemeClr val="accent2"/>
              </a:solidFill>
              <a:latin typeface="Gotham HTF Black" pitchFamily="2" charset="77"/>
              <a:cs typeface="Times New Roman" panose="02020603050405020304" pitchFamily="18" charset="0"/>
            </a:endParaRPr>
          </a:p>
          <a:p>
            <a:pPr>
              <a:spcBef>
                <a:spcPts val="300"/>
              </a:spcBef>
              <a:spcAft>
                <a:spcPts val="600"/>
              </a:spcAft>
            </a:pPr>
            <a:r>
              <a:rPr lang="en-GB" i="1"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January 2022</a:t>
            </a:r>
          </a:p>
          <a:p>
            <a:pPr>
              <a:spcBef>
                <a:spcPts val="300"/>
              </a:spcBef>
              <a:spcAft>
                <a:spcPts val="600"/>
              </a:spcAft>
            </a:pPr>
            <a:r>
              <a:rPr lang="en-US" altLang="zh-CN"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Epicenter Forex</a:t>
            </a:r>
            <a:r>
              <a:rPr lang="zh-CN" altLang="en-US"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使您能够通过区块链廉价快捷地将任何法定货币发送到任何法定货币。 不再需要</a:t>
            </a:r>
            <a:r>
              <a:rPr lang="en-US" altLang="zh-CN"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$ 45</a:t>
            </a:r>
            <a:r>
              <a:rPr lang="zh-CN" altLang="en-US" dirty="0" smtClean="0">
                <a:solidFill>
                  <a:schemeClr val="bg1"/>
                </a:solidFill>
                <a:latin typeface="Century Gothic" panose="020B0502020202020204" pitchFamily="34" charset="0"/>
                <a:ea typeface="Calibri" panose="020F0502020204030204" pitchFamily="34" charset="0"/>
                <a:cs typeface="Times New Roman" panose="02020603050405020304" pitchFamily="18" charset="0"/>
              </a:rPr>
              <a:t>的电子传输费用</a:t>
            </a:r>
            <a:r>
              <a:rPr lang="zh-CN" altLang="en-US" dirty="0">
                <a:solidFill>
                  <a:schemeClr val="bg1"/>
                </a:solidFill>
                <a:latin typeface="Century Gothic" panose="020B0502020202020204" pitchFamily="34" charset="0"/>
                <a:ea typeface="Calibri" panose="020F0502020204030204" pitchFamily="34" charset="0"/>
                <a:cs typeface="Times New Roman" panose="02020603050405020304" pitchFamily="18" charset="0"/>
              </a:rPr>
              <a:t>！</a:t>
            </a:r>
            <a:endParaRPr lang="en-GB" dirty="0">
              <a:solidFill>
                <a:schemeClr val="bg1"/>
              </a:solidFill>
              <a:latin typeface="Century Gothic" panose="020B0502020202020204" pitchFamily="34" charset="0"/>
              <a:ea typeface="Calibri" panose="020F0502020204030204" pitchFamily="34" charset="0"/>
              <a:cs typeface="Times New Roman" panose="02020603050405020304" pitchFamily="18" charset="0"/>
            </a:endParaRPr>
          </a:p>
        </p:txBody>
      </p:sp>
      <p:sp>
        <p:nvSpPr>
          <p:cNvPr id="257" name="Rectangle 256">
            <a:extLst>
              <a:ext uri="{FF2B5EF4-FFF2-40B4-BE49-F238E27FC236}">
                <a16:creationId xmlns:a16="http://schemas.microsoft.com/office/drawing/2014/main" xmlns="" id="{630E3E0D-DAA3-3140-8323-2236ECEE253B}"/>
              </a:ext>
            </a:extLst>
          </p:cNvPr>
          <p:cNvSpPr/>
          <p:nvPr/>
        </p:nvSpPr>
        <p:spPr>
          <a:xfrm>
            <a:off x="26774" y="35501481"/>
            <a:ext cx="12192001" cy="1522754"/>
          </a:xfrm>
          <a:prstGeom prst="rect">
            <a:avLst/>
          </a:prstGeom>
          <a:solidFill>
            <a:schemeClr val="tx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spcAft>
                <a:spcPts val="300"/>
              </a:spcAft>
            </a:pPr>
            <a:endParaRPr lang="en-US" sz="1400" dirty="0" err="1">
              <a:solidFill>
                <a:schemeClr val="tx1"/>
              </a:solidFill>
            </a:endParaRPr>
          </a:p>
        </p:txBody>
      </p:sp>
      <p:sp>
        <p:nvSpPr>
          <p:cNvPr id="258" name="TextBox 257">
            <a:extLst>
              <a:ext uri="{FF2B5EF4-FFF2-40B4-BE49-F238E27FC236}">
                <a16:creationId xmlns:a16="http://schemas.microsoft.com/office/drawing/2014/main" xmlns="" id="{EAB8B079-AB0E-5049-86BC-D08FFF52E8B6}"/>
              </a:ext>
            </a:extLst>
          </p:cNvPr>
          <p:cNvSpPr txBox="1"/>
          <p:nvPr/>
        </p:nvSpPr>
        <p:spPr bwMode="auto">
          <a:xfrm>
            <a:off x="620127" y="35709936"/>
            <a:ext cx="4316152" cy="1077218"/>
          </a:xfrm>
          <a:prstGeom prst="rect">
            <a:avLst/>
          </a:prstGeom>
          <a:noFill/>
          <a:ln w="9525">
            <a:noFill/>
            <a:miter lim="800000"/>
            <a:headEnd/>
            <a:tailEnd/>
          </a:ln>
        </p:spPr>
        <p:txBody>
          <a:bodyPr wrap="square" rtlCol="0" anchor="t" anchorCtr="0">
            <a:spAutoFit/>
          </a:bodyPr>
          <a:lstStyle/>
          <a:p>
            <a:pPr fontAlgn="b">
              <a:spcAft>
                <a:spcPts val="300"/>
              </a:spcAft>
            </a:pPr>
            <a:r>
              <a:rPr lang="zh-CN" altLang="en-US" sz="3200" b="1" dirty="0" smtClean="0">
                <a:solidFill>
                  <a:srgbClr val="D79E4D"/>
                </a:solidFill>
                <a:latin typeface="Gotham HTF Black" pitchFamily="2" charset="77"/>
                <a:cs typeface="Arial" pitchFamily="34" charset="0"/>
              </a:rPr>
              <a:t>什么是</a:t>
            </a:r>
            <a:r>
              <a:rPr lang="en-US" sz="3200" b="1" dirty="0">
                <a:solidFill>
                  <a:srgbClr val="D79E4D"/>
                </a:solidFill>
                <a:latin typeface="Gotham HTF Black" pitchFamily="2" charset="77"/>
                <a:cs typeface="Arial" pitchFamily="34" charset="0"/>
              </a:rPr>
              <a:t/>
            </a:r>
            <a:br>
              <a:rPr lang="en-US" sz="3200" b="1" dirty="0">
                <a:solidFill>
                  <a:srgbClr val="D79E4D"/>
                </a:solidFill>
                <a:latin typeface="Gotham HTF Black" pitchFamily="2" charset="77"/>
                <a:cs typeface="Arial" pitchFamily="34" charset="0"/>
              </a:rPr>
            </a:br>
            <a:r>
              <a:rPr lang="en-US" sz="3200" b="1" dirty="0">
                <a:solidFill>
                  <a:srgbClr val="D79E4D"/>
                </a:solidFill>
                <a:latin typeface="Gotham HTF Black" pitchFamily="2" charset="77"/>
                <a:cs typeface="Arial" pitchFamily="34" charset="0"/>
              </a:rPr>
              <a:t>EPIC CASH?</a:t>
            </a:r>
          </a:p>
        </p:txBody>
      </p:sp>
      <p:sp>
        <p:nvSpPr>
          <p:cNvPr id="259" name="Rectangle 258">
            <a:extLst>
              <a:ext uri="{FF2B5EF4-FFF2-40B4-BE49-F238E27FC236}">
                <a16:creationId xmlns:a16="http://schemas.microsoft.com/office/drawing/2014/main" xmlns="" id="{4B81918D-C9ED-DB4E-B5FE-DF21C1750B6E}"/>
              </a:ext>
            </a:extLst>
          </p:cNvPr>
          <p:cNvSpPr/>
          <p:nvPr/>
        </p:nvSpPr>
        <p:spPr>
          <a:xfrm>
            <a:off x="3828998" y="35918392"/>
            <a:ext cx="7420251" cy="369332"/>
          </a:xfrm>
          <a:prstGeom prst="rect">
            <a:avLst/>
          </a:prstGeom>
        </p:spPr>
        <p:txBody>
          <a:bodyPr wrap="square">
            <a:spAutoFit/>
          </a:bodyPr>
          <a:lstStyle/>
          <a:p>
            <a:r>
              <a:rPr lang="zh-CN" altLang="en-US" dirty="0" smtClean="0">
                <a:solidFill>
                  <a:schemeClr val="bg1"/>
                </a:solidFill>
                <a:latin typeface="Gotham HTF Book" pitchFamily="2" charset="77"/>
                <a:cs typeface="Arial" pitchFamily="34" charset="0"/>
              </a:rPr>
              <a:t>如果</a:t>
            </a:r>
            <a:r>
              <a:rPr lang="zh-CN" altLang="en-US" dirty="0">
                <a:solidFill>
                  <a:schemeClr val="bg1"/>
                </a:solidFill>
                <a:latin typeface="Gotham HTF Book" pitchFamily="2" charset="77"/>
                <a:cs typeface="Arial" pitchFamily="34" charset="0"/>
              </a:rPr>
              <a:t>您不熟悉</a:t>
            </a:r>
            <a:r>
              <a:rPr lang="en-GB" dirty="0">
                <a:solidFill>
                  <a:schemeClr val="bg1"/>
                </a:solidFill>
                <a:latin typeface="Gotham HTF Book" pitchFamily="2" charset="77"/>
                <a:cs typeface="Arial" pitchFamily="34" charset="0"/>
              </a:rPr>
              <a:t>Epic Cash，</a:t>
            </a:r>
            <a:r>
              <a:rPr lang="zh-CN" altLang="en-US" dirty="0">
                <a:solidFill>
                  <a:schemeClr val="bg1"/>
                </a:solidFill>
                <a:latin typeface="Gotham HTF Book" pitchFamily="2" charset="77"/>
                <a:cs typeface="Arial" pitchFamily="34" charset="0"/>
              </a:rPr>
              <a:t>请</a:t>
            </a:r>
            <a:r>
              <a:rPr lang="zh-CN" altLang="en-US" dirty="0" smtClean="0">
                <a:solidFill>
                  <a:schemeClr val="bg1"/>
                </a:solidFill>
                <a:latin typeface="Gotham HTF Book" pitchFamily="2" charset="77"/>
                <a:cs typeface="Arial" pitchFamily="34" charset="0"/>
              </a:rPr>
              <a:t>访问</a:t>
            </a:r>
            <a:r>
              <a:rPr lang="en-GB" altLang="zh-CN" dirty="0">
                <a:solidFill>
                  <a:schemeClr val="bg1"/>
                </a:solidFill>
                <a:latin typeface="Gotham HTF Book" pitchFamily="2" charset="77"/>
                <a:cs typeface="Arial" pitchFamily="34" charset="0"/>
                <a:hlinkClick r:id="rId7"/>
              </a:rPr>
              <a:t>https://epic.tech</a:t>
            </a:r>
            <a:r>
              <a:rPr lang="zh-CN" altLang="en-US" dirty="0" smtClean="0">
                <a:solidFill>
                  <a:schemeClr val="bg1"/>
                </a:solidFill>
                <a:latin typeface="Gotham HTF Book" pitchFamily="2" charset="77"/>
                <a:cs typeface="Arial" pitchFamily="34" charset="0"/>
              </a:rPr>
              <a:t>以</a:t>
            </a:r>
            <a:r>
              <a:rPr lang="zh-CN" altLang="en-US" dirty="0">
                <a:solidFill>
                  <a:schemeClr val="bg1"/>
                </a:solidFill>
                <a:latin typeface="Gotham HTF Book" pitchFamily="2" charset="77"/>
                <a:cs typeface="Arial" pitchFamily="34" charset="0"/>
              </a:rPr>
              <a:t>了解更多信息。</a:t>
            </a:r>
            <a:endParaRPr lang="en-GB" dirty="0">
              <a:solidFill>
                <a:schemeClr val="bg1"/>
              </a:solidFill>
              <a:latin typeface="Gotham HTF Book" pitchFamily="2" charset="77"/>
              <a:cs typeface="Arial" pitchFamily="34" charset="0"/>
            </a:endParaRPr>
          </a:p>
        </p:txBody>
      </p:sp>
      <p:sp>
        <p:nvSpPr>
          <p:cNvPr id="2" name="TextBox 1">
            <a:extLst>
              <a:ext uri="{FF2B5EF4-FFF2-40B4-BE49-F238E27FC236}">
                <a16:creationId xmlns:a16="http://schemas.microsoft.com/office/drawing/2014/main" xmlns="" id="{6BC84D8F-73AB-394D-B14F-FA2457CD33F0}"/>
              </a:ext>
            </a:extLst>
          </p:cNvPr>
          <p:cNvSpPr txBox="1"/>
          <p:nvPr/>
        </p:nvSpPr>
        <p:spPr bwMode="auto">
          <a:xfrm>
            <a:off x="620128" y="37223290"/>
            <a:ext cx="10968136" cy="3306882"/>
          </a:xfrm>
          <a:prstGeom prst="rect">
            <a:avLst/>
          </a:prstGeom>
          <a:noFill/>
          <a:ln w="9525">
            <a:noFill/>
            <a:miter lim="800000"/>
            <a:headEnd/>
            <a:tailEnd/>
          </a:ln>
        </p:spPr>
        <p:txBody>
          <a:bodyPr wrap="square" rtlCol="0" anchor="t" anchorCtr="0">
            <a:noAutofit/>
          </a:bodyPr>
          <a:lstStyle/>
          <a:p>
            <a:pPr algn="just">
              <a:spcBef>
                <a:spcPts val="300"/>
              </a:spcBef>
              <a:spcAft>
                <a:spcPts val="600"/>
              </a:spcAft>
            </a:pPr>
            <a:r>
              <a:rPr lang="zh-CN" altLang="en-US" sz="1100" dirty="0" smtClean="0">
                <a:solidFill>
                  <a:schemeClr val="bg1"/>
                </a:solidFill>
                <a:latin typeface="Gotham HTF Book" pitchFamily="2" charset="77"/>
                <a:cs typeface="Times New Roman" panose="02020603050405020304" pitchFamily="18" charset="0"/>
              </a:rPr>
              <a:t>小贴士：</a:t>
            </a:r>
            <a:r>
              <a:rPr lang="zh-CN" altLang="en-US" sz="1100" dirty="0">
                <a:solidFill>
                  <a:schemeClr val="bg1"/>
                </a:solidFill>
                <a:latin typeface="Gotham HTF Book" pitchFamily="2" charset="77"/>
                <a:cs typeface="Times New Roman" panose="02020603050405020304" pitchFamily="18" charset="0"/>
              </a:rPr>
              <a:t>您承认并同意，我们对您对未来的前景或收益没有任何暗示，保证，承诺，建议，预测，陈述或担保，或者您将获得与</a:t>
            </a:r>
            <a:r>
              <a:rPr lang="en-US" altLang="zh-CN" sz="1100" dirty="0">
                <a:solidFill>
                  <a:schemeClr val="bg1"/>
                </a:solidFill>
                <a:latin typeface="Gotham HTF Book" pitchFamily="2" charset="77"/>
                <a:cs typeface="Times New Roman" panose="02020603050405020304" pitchFamily="18" charset="0"/>
              </a:rPr>
              <a:t>ECR</a:t>
            </a:r>
            <a:r>
              <a:rPr lang="zh-CN" altLang="en-US" sz="1100" dirty="0">
                <a:solidFill>
                  <a:schemeClr val="bg1"/>
                </a:solidFill>
                <a:latin typeface="Gotham HTF Book" pitchFamily="2" charset="77"/>
                <a:cs typeface="Times New Roman" panose="02020603050405020304" pitchFamily="18" charset="0"/>
              </a:rPr>
              <a:t>有关的任何金钱或代币 以及随后</a:t>
            </a:r>
            <a:r>
              <a:rPr lang="zh-CN" altLang="en-US" sz="1100" dirty="0" smtClean="0">
                <a:solidFill>
                  <a:schemeClr val="bg1"/>
                </a:solidFill>
                <a:latin typeface="Gotham HTF Book" pitchFamily="2" charset="77"/>
                <a:cs typeface="Times New Roman" panose="02020603050405020304" pitchFamily="18" charset="0"/>
              </a:rPr>
              <a:t>的空投，</a:t>
            </a:r>
            <a:r>
              <a:rPr lang="zh-CN" altLang="en-US" sz="1100" dirty="0">
                <a:solidFill>
                  <a:schemeClr val="bg1"/>
                </a:solidFill>
                <a:latin typeface="Gotham HTF Book" pitchFamily="2" charset="77"/>
                <a:cs typeface="Times New Roman" panose="02020603050405020304" pitchFamily="18" charset="0"/>
              </a:rPr>
              <a:t>并且我们未授权任何此</a:t>
            </a:r>
            <a:r>
              <a:rPr lang="zh-CN" altLang="en-US" sz="1100" dirty="0" smtClean="0">
                <a:solidFill>
                  <a:schemeClr val="bg1"/>
                </a:solidFill>
                <a:latin typeface="Gotham HTF Book" pitchFamily="2" charset="77"/>
                <a:cs typeface="Times New Roman" panose="02020603050405020304" pitchFamily="18" charset="0"/>
              </a:rPr>
              <a:t>类项目，</a:t>
            </a:r>
            <a:r>
              <a:rPr lang="zh-CN" altLang="en-US" sz="1100" dirty="0">
                <a:solidFill>
                  <a:schemeClr val="bg1"/>
                </a:solidFill>
                <a:latin typeface="Gotham HTF Book" pitchFamily="2" charset="77"/>
                <a:cs typeface="Times New Roman" panose="02020603050405020304" pitchFamily="18" charset="0"/>
              </a:rPr>
              <a:t>承诺或由他人代表。 您认识并同意，我们对</a:t>
            </a:r>
            <a:r>
              <a:rPr lang="zh-CN" altLang="en-US" sz="1100" dirty="0" smtClean="0">
                <a:solidFill>
                  <a:schemeClr val="bg1"/>
                </a:solidFill>
                <a:latin typeface="Gotham HTF Book" pitchFamily="2" charset="77"/>
                <a:cs typeface="Times New Roman" panose="02020603050405020304" pitchFamily="18" charset="0"/>
              </a:rPr>
              <a:t>上述空投的</a:t>
            </a:r>
            <a:r>
              <a:rPr lang="zh-CN" altLang="en-US" sz="1100" dirty="0">
                <a:solidFill>
                  <a:schemeClr val="bg1"/>
                </a:solidFill>
                <a:latin typeface="Gotham HTF Book" pitchFamily="2" charset="77"/>
                <a:cs typeface="Times New Roman" panose="02020603050405020304" pitchFamily="18" charset="0"/>
              </a:rPr>
              <a:t>时机不做任何保证</a:t>
            </a:r>
            <a:r>
              <a:rPr lang="zh-CN" altLang="en-US" sz="1100" dirty="0" smtClean="0">
                <a:solidFill>
                  <a:schemeClr val="bg1"/>
                </a:solidFill>
                <a:latin typeface="Gotham HTF Book" pitchFamily="2" charset="77"/>
                <a:cs typeface="Times New Roman" panose="02020603050405020304" pitchFamily="18" charset="0"/>
              </a:rPr>
              <a:t>。</a:t>
            </a:r>
            <a:endParaRPr lang="en-US" altLang="zh-CN" sz="1100" dirty="0" smtClean="0">
              <a:solidFill>
                <a:schemeClr val="bg1"/>
              </a:solidFill>
              <a:latin typeface="Gotham HTF Book" pitchFamily="2" charset="77"/>
              <a:cs typeface="Times New Roman" panose="02020603050405020304" pitchFamily="18" charset="0"/>
            </a:endParaRPr>
          </a:p>
          <a:p>
            <a:pPr algn="just">
              <a:spcBef>
                <a:spcPts val="300"/>
              </a:spcBef>
              <a:spcAft>
                <a:spcPts val="600"/>
              </a:spcAft>
            </a:pPr>
            <a:r>
              <a:rPr lang="en-US" altLang="zh-CN" sz="1100" dirty="0">
                <a:solidFill>
                  <a:schemeClr val="bg1"/>
                </a:solidFill>
                <a:latin typeface="Gotham HTF Book" pitchFamily="2" charset="77"/>
              </a:rPr>
              <a:t>Epicenter</a:t>
            </a:r>
            <a:r>
              <a:rPr lang="zh-CN" altLang="en-US" sz="1100" dirty="0">
                <a:solidFill>
                  <a:schemeClr val="bg1"/>
                </a:solidFill>
                <a:latin typeface="Gotham HTF Book" pitchFamily="2" charset="77"/>
              </a:rPr>
              <a:t>是一个由</a:t>
            </a:r>
            <a:r>
              <a:rPr lang="en-US" altLang="zh-CN" sz="1100" dirty="0">
                <a:solidFill>
                  <a:schemeClr val="bg1"/>
                </a:solidFill>
                <a:latin typeface="Gotham HTF Book" pitchFamily="2" charset="77"/>
              </a:rPr>
              <a:t>ECR DAO</a:t>
            </a:r>
            <a:r>
              <a:rPr lang="zh-CN" altLang="en-US" sz="1100" dirty="0">
                <a:solidFill>
                  <a:schemeClr val="bg1"/>
                </a:solidFill>
                <a:latin typeface="Gotham HTF Book" pitchFamily="2" charset="77"/>
              </a:rPr>
              <a:t>代表的无</a:t>
            </a:r>
            <a:r>
              <a:rPr lang="en-US" altLang="zh-CN" sz="1100" dirty="0">
                <a:solidFill>
                  <a:schemeClr val="bg1"/>
                </a:solidFill>
                <a:latin typeface="Gotham HTF Book" pitchFamily="2" charset="77"/>
              </a:rPr>
              <a:t>ICO</a:t>
            </a:r>
            <a:r>
              <a:rPr lang="zh-CN" altLang="en-US" sz="1100" dirty="0">
                <a:solidFill>
                  <a:schemeClr val="bg1"/>
                </a:solidFill>
                <a:latin typeface="Gotham HTF Book" pitchFamily="2" charset="77"/>
              </a:rPr>
              <a:t>，无开采，无</a:t>
            </a:r>
            <a:r>
              <a:rPr lang="en-US" altLang="zh-CN" sz="1100" dirty="0">
                <a:solidFill>
                  <a:schemeClr val="bg1"/>
                </a:solidFill>
                <a:latin typeface="Gotham HTF Book" pitchFamily="2" charset="77"/>
              </a:rPr>
              <a:t>VC</a:t>
            </a:r>
            <a:r>
              <a:rPr lang="zh-CN" altLang="en-US" sz="1100" dirty="0">
                <a:solidFill>
                  <a:schemeClr val="bg1"/>
                </a:solidFill>
                <a:latin typeface="Gotham HTF Book" pitchFamily="2" charset="77"/>
              </a:rPr>
              <a:t>社区项目，目前由匿名个人志愿者贡献者</a:t>
            </a:r>
            <a:r>
              <a:rPr lang="en-US" altLang="zh-CN" sz="1100" dirty="0">
                <a:solidFill>
                  <a:schemeClr val="bg1"/>
                </a:solidFill>
                <a:latin typeface="Gotham HTF Book" pitchFamily="2" charset="77"/>
              </a:rPr>
              <a:t>Freeman Family</a:t>
            </a:r>
            <a:r>
              <a:rPr lang="zh-CN" altLang="en-US" sz="1100" dirty="0">
                <a:solidFill>
                  <a:schemeClr val="bg1"/>
                </a:solidFill>
                <a:latin typeface="Gotham HTF Book" pitchFamily="2" charset="77"/>
              </a:rPr>
              <a:t>领导。 只需在</a:t>
            </a:r>
            <a:r>
              <a:rPr lang="en-US" altLang="zh-CN" sz="1100" dirty="0">
                <a:solidFill>
                  <a:schemeClr val="bg1"/>
                </a:solidFill>
                <a:latin typeface="Gotham HTF Book" pitchFamily="2" charset="77"/>
              </a:rPr>
              <a:t>EpicFundMe.com</a:t>
            </a:r>
            <a:r>
              <a:rPr lang="zh-CN" altLang="en-US" sz="1100" dirty="0">
                <a:solidFill>
                  <a:schemeClr val="bg1"/>
                </a:solidFill>
                <a:latin typeface="Gotham HTF Book" pitchFamily="2" charset="77"/>
              </a:rPr>
              <a:t>上创建免费个人资料，任何人都可以成为</a:t>
            </a:r>
            <a:r>
              <a:rPr lang="en-US" altLang="zh-CN" sz="1100" dirty="0">
                <a:solidFill>
                  <a:schemeClr val="bg1"/>
                </a:solidFill>
                <a:latin typeface="Gotham HTF Book" pitchFamily="2" charset="77"/>
              </a:rPr>
              <a:t>Freeman</a:t>
            </a:r>
            <a:r>
              <a:rPr lang="zh-CN" altLang="en-US" sz="1100" dirty="0" smtClean="0">
                <a:solidFill>
                  <a:schemeClr val="bg1"/>
                </a:solidFill>
                <a:latin typeface="Gotham HTF Book" pitchFamily="2" charset="77"/>
              </a:rPr>
              <a:t>，以便其他</a:t>
            </a:r>
            <a:r>
              <a:rPr lang="zh-CN" altLang="en-US" sz="1100" dirty="0">
                <a:solidFill>
                  <a:schemeClr val="bg1"/>
                </a:solidFill>
                <a:latin typeface="Gotham HTF Book" pitchFamily="2" charset="77"/>
              </a:rPr>
              <a:t>人知道如何向您付款，</a:t>
            </a:r>
            <a:r>
              <a:rPr lang="zh-CN" altLang="en-US" sz="1100" dirty="0" smtClean="0">
                <a:solidFill>
                  <a:schemeClr val="bg1"/>
                </a:solidFill>
                <a:latin typeface="Gotham HTF Book" pitchFamily="2" charset="77"/>
              </a:rPr>
              <a:t>因为</a:t>
            </a:r>
            <a:r>
              <a:rPr lang="en-US" altLang="zh-CN" sz="1100" dirty="0">
                <a:solidFill>
                  <a:schemeClr val="bg1"/>
                </a:solidFill>
                <a:latin typeface="Gotham HTF Book" pitchFamily="2" charset="77"/>
              </a:rPr>
              <a:t>Epic </a:t>
            </a:r>
            <a:r>
              <a:rPr lang="en-US" altLang="zh-CN" sz="1100" dirty="0" smtClean="0">
                <a:solidFill>
                  <a:schemeClr val="bg1"/>
                </a:solidFill>
                <a:latin typeface="Gotham HTF Book" pitchFamily="2" charset="77"/>
              </a:rPr>
              <a:t>Cash</a:t>
            </a:r>
            <a:r>
              <a:rPr lang="zh-CN" altLang="en-US" sz="1100" dirty="0" smtClean="0">
                <a:solidFill>
                  <a:schemeClr val="bg1"/>
                </a:solidFill>
                <a:latin typeface="Gotham HTF Book" pitchFamily="2" charset="77"/>
              </a:rPr>
              <a:t>为了改善</a:t>
            </a:r>
            <a:r>
              <a:rPr lang="zh-CN" altLang="en-US" sz="1100" dirty="0">
                <a:solidFill>
                  <a:schemeClr val="bg1"/>
                </a:solidFill>
                <a:latin typeface="Gotham HTF Book" pitchFamily="2" charset="77"/>
              </a:rPr>
              <a:t>隐私</a:t>
            </a:r>
            <a:r>
              <a:rPr lang="zh-CN" altLang="en-US" sz="1100" dirty="0" smtClean="0">
                <a:solidFill>
                  <a:schemeClr val="bg1"/>
                </a:solidFill>
                <a:latin typeface="Gotham HTF Book" pitchFamily="2" charset="77"/>
              </a:rPr>
              <a:t>没有</a:t>
            </a:r>
            <a:r>
              <a:rPr lang="zh-CN" altLang="en-US" sz="1100" dirty="0">
                <a:solidFill>
                  <a:schemeClr val="bg1"/>
                </a:solidFill>
                <a:latin typeface="Gotham HTF Book" pitchFamily="2" charset="77"/>
              </a:rPr>
              <a:t>公开可见的钱包地址</a:t>
            </a:r>
            <a:r>
              <a:rPr lang="zh-CN" altLang="en-US" sz="1100" dirty="0" smtClean="0">
                <a:solidFill>
                  <a:schemeClr val="bg1"/>
                </a:solidFill>
                <a:latin typeface="Gotham HTF Book" pitchFamily="2" charset="77"/>
              </a:rPr>
              <a:t>，。 </a:t>
            </a:r>
            <a:r>
              <a:rPr lang="en-US" altLang="zh-CN" sz="1100" dirty="0">
                <a:solidFill>
                  <a:schemeClr val="bg1"/>
                </a:solidFill>
                <a:latin typeface="Gotham HTF Book" pitchFamily="2" charset="77"/>
              </a:rPr>
              <a:t>Epicenter</a:t>
            </a:r>
            <a:r>
              <a:rPr lang="zh-CN" altLang="en-US" sz="1100" dirty="0">
                <a:solidFill>
                  <a:schemeClr val="bg1"/>
                </a:solidFill>
                <a:latin typeface="Gotham HTF Book" pitchFamily="2" charset="77"/>
              </a:rPr>
              <a:t>根据</a:t>
            </a:r>
            <a:r>
              <a:rPr lang="en-US" altLang="zh-CN" sz="1100" dirty="0">
                <a:solidFill>
                  <a:schemeClr val="bg1"/>
                </a:solidFill>
                <a:latin typeface="Gotham HTF Book" pitchFamily="2" charset="77"/>
              </a:rPr>
              <a:t>Crypto Rating Council</a:t>
            </a:r>
            <a:r>
              <a:rPr lang="zh-CN" altLang="en-US" sz="1100" dirty="0">
                <a:solidFill>
                  <a:schemeClr val="bg1"/>
                </a:solidFill>
                <a:latin typeface="Gotham HTF Book" pitchFamily="2" charset="77"/>
              </a:rPr>
              <a:t>制定的准则，创建与法规兼容的数字资产，这些资产不属于证券。 这不是出售证券的要约，</a:t>
            </a:r>
            <a:r>
              <a:rPr lang="en-US" altLang="zh-CN" sz="1100" dirty="0">
                <a:solidFill>
                  <a:schemeClr val="bg1"/>
                </a:solidFill>
                <a:latin typeface="Gotham HTF Book" pitchFamily="2" charset="77"/>
              </a:rPr>
              <a:t>ECR</a:t>
            </a:r>
            <a:r>
              <a:rPr lang="zh-CN" altLang="en-US" sz="1100" dirty="0">
                <a:solidFill>
                  <a:schemeClr val="bg1"/>
                </a:solidFill>
                <a:latin typeface="Gotham HTF Book" pitchFamily="2" charset="77"/>
              </a:rPr>
              <a:t>令牌需要积极参与才能参与。 代币持有者通过其参与和参与在塑造生态系统的持续发展中发挥积极作用</a:t>
            </a:r>
            <a:r>
              <a:rPr lang="zh-CN" altLang="en-US" sz="1100" dirty="0" smtClean="0">
                <a:solidFill>
                  <a:schemeClr val="bg1"/>
                </a:solidFill>
                <a:latin typeface="Gotham HTF Book" pitchFamily="2" charset="77"/>
              </a:rPr>
              <a:t>。</a:t>
            </a:r>
            <a:endParaRPr lang="en-US" altLang="zh-CN" sz="1100" dirty="0" smtClean="0">
              <a:solidFill>
                <a:schemeClr val="bg1"/>
              </a:solidFill>
              <a:latin typeface="Gotham HTF Book" pitchFamily="2" charset="77"/>
            </a:endParaRPr>
          </a:p>
          <a:p>
            <a:pPr algn="just">
              <a:spcBef>
                <a:spcPts val="300"/>
              </a:spcBef>
              <a:spcAft>
                <a:spcPts val="600"/>
              </a:spcAft>
            </a:pPr>
            <a:r>
              <a:rPr lang="zh-CN" altLang="en-US" sz="1100" dirty="0">
                <a:solidFill>
                  <a:schemeClr val="bg1"/>
                </a:solidFill>
                <a:latin typeface="Gotham HTF Book" pitchFamily="2" charset="77"/>
              </a:rPr>
              <a:t>没有管理员会要求您提供密钥或您的</a:t>
            </a:r>
            <a:r>
              <a:rPr lang="en-US" altLang="zh-CN" sz="1100" dirty="0">
                <a:solidFill>
                  <a:schemeClr val="bg1"/>
                </a:solidFill>
                <a:latin typeface="Gotham HTF Book" pitchFamily="2" charset="77"/>
              </a:rPr>
              <a:t>KYC</a:t>
            </a:r>
            <a:r>
              <a:rPr lang="zh-CN" altLang="en-US" sz="1100" dirty="0">
                <a:solidFill>
                  <a:schemeClr val="bg1"/>
                </a:solidFill>
                <a:latin typeface="Gotham HTF Book" pitchFamily="2" charset="77"/>
              </a:rPr>
              <a:t>信息。 </a:t>
            </a:r>
            <a:r>
              <a:rPr lang="zh-CN" altLang="en-US" sz="1100" dirty="0" smtClean="0">
                <a:solidFill>
                  <a:schemeClr val="bg1"/>
                </a:solidFill>
                <a:latin typeface="Gotham HTF Book" pitchFamily="2" charset="77"/>
              </a:rPr>
              <a:t>任何营销都</a:t>
            </a:r>
            <a:r>
              <a:rPr lang="zh-CN" altLang="en-US" sz="1100" dirty="0">
                <a:solidFill>
                  <a:schemeClr val="bg1"/>
                </a:solidFill>
                <a:latin typeface="Gotham HTF Book" pitchFamily="2" charset="77"/>
              </a:rPr>
              <a:t>不会污染您的资讯提供。 </a:t>
            </a:r>
            <a:r>
              <a:rPr lang="en-US" altLang="zh-CN" sz="1100" dirty="0">
                <a:solidFill>
                  <a:schemeClr val="bg1"/>
                </a:solidFill>
                <a:latin typeface="Gotham HTF Book" pitchFamily="2" charset="77"/>
              </a:rPr>
              <a:t>Epicenter</a:t>
            </a:r>
            <a:r>
              <a:rPr lang="zh-CN" altLang="en-US" sz="1100" dirty="0">
                <a:solidFill>
                  <a:schemeClr val="bg1"/>
                </a:solidFill>
                <a:latin typeface="Gotham HTF Book" pitchFamily="2" charset="77"/>
              </a:rPr>
              <a:t>尊重隐私以及用户宝贵的有限时间和注意力</a:t>
            </a:r>
            <a:r>
              <a:rPr lang="zh-CN" altLang="en-US" sz="1100" dirty="0" smtClean="0">
                <a:solidFill>
                  <a:schemeClr val="bg1"/>
                </a:solidFill>
                <a:latin typeface="Gotham HTF Book" pitchFamily="2" charset="77"/>
              </a:rPr>
              <a:t>。</a:t>
            </a:r>
            <a:endParaRPr lang="en-US" altLang="zh-CN" sz="1100" dirty="0" smtClean="0">
              <a:solidFill>
                <a:schemeClr val="bg1"/>
              </a:solidFill>
              <a:latin typeface="Gotham HTF Book" pitchFamily="2" charset="77"/>
            </a:endParaRPr>
          </a:p>
          <a:p>
            <a:pPr algn="just">
              <a:spcBef>
                <a:spcPts val="300"/>
              </a:spcBef>
              <a:spcAft>
                <a:spcPts val="600"/>
              </a:spcAft>
            </a:pPr>
            <a:r>
              <a:rPr lang="zh-CN" altLang="en-US" sz="1100" dirty="0">
                <a:solidFill>
                  <a:schemeClr val="bg1"/>
                </a:solidFill>
                <a:latin typeface="Gotham HTF Book" pitchFamily="2" charset="77"/>
              </a:rPr>
              <a:t>获得</a:t>
            </a:r>
            <a:r>
              <a:rPr lang="en-US" altLang="zh-CN" sz="1100" dirty="0">
                <a:solidFill>
                  <a:schemeClr val="bg1"/>
                </a:solidFill>
                <a:latin typeface="Gotham HTF Book" pitchFamily="2" charset="77"/>
              </a:rPr>
              <a:t>Epic</a:t>
            </a:r>
            <a:r>
              <a:rPr lang="zh-CN" altLang="en-US" sz="1100" dirty="0">
                <a:solidFill>
                  <a:schemeClr val="bg1"/>
                </a:solidFill>
                <a:latin typeface="Gotham HTF Book" pitchFamily="2" charset="77"/>
              </a:rPr>
              <a:t>的最好方法不是购买它，而是通过采矿或要求以您提供给他人的商品和服务的付款方式来获得它。 根据原始的</a:t>
            </a:r>
            <a:r>
              <a:rPr lang="en-US" altLang="zh-CN" sz="1100" dirty="0">
                <a:solidFill>
                  <a:schemeClr val="bg1"/>
                </a:solidFill>
                <a:latin typeface="Gotham HTF Book" pitchFamily="2" charset="77"/>
              </a:rPr>
              <a:t>Satoshi</a:t>
            </a:r>
            <a:r>
              <a:rPr lang="zh-CN" altLang="en-US" sz="1100" dirty="0">
                <a:solidFill>
                  <a:schemeClr val="bg1"/>
                </a:solidFill>
                <a:latin typeface="Gotham HTF Book" pitchFamily="2" charset="77"/>
              </a:rPr>
              <a:t>设计，</a:t>
            </a:r>
            <a:r>
              <a:rPr lang="en-US" altLang="zh-CN" sz="1100" dirty="0">
                <a:solidFill>
                  <a:schemeClr val="bg1"/>
                </a:solidFill>
                <a:latin typeface="Gotham HTF Book" pitchFamily="2" charset="77"/>
              </a:rPr>
              <a:t>Epic Cash</a:t>
            </a:r>
            <a:r>
              <a:rPr lang="zh-CN" altLang="en-US" sz="1100" dirty="0">
                <a:solidFill>
                  <a:schemeClr val="bg1"/>
                </a:solidFill>
                <a:latin typeface="Gotham HTF Book" pitchFamily="2" charset="77"/>
              </a:rPr>
              <a:t>是真正的</a:t>
            </a:r>
            <a:r>
              <a:rPr lang="en-US" altLang="zh-CN" sz="1100" dirty="0">
                <a:solidFill>
                  <a:schemeClr val="bg1"/>
                </a:solidFill>
                <a:latin typeface="Gotham HTF Book" pitchFamily="2" charset="77"/>
              </a:rPr>
              <a:t>P2P</a:t>
            </a:r>
            <a:r>
              <a:rPr lang="zh-CN" altLang="en-US" sz="1100" dirty="0">
                <a:solidFill>
                  <a:schemeClr val="bg1"/>
                </a:solidFill>
                <a:latin typeface="Gotham HTF Book" pitchFamily="2" charset="77"/>
              </a:rPr>
              <a:t>不可阻挡的电子现金系统，并使用</a:t>
            </a:r>
            <a:r>
              <a:rPr lang="en-US" altLang="zh-CN" sz="1100" dirty="0" err="1">
                <a:solidFill>
                  <a:schemeClr val="bg1"/>
                </a:solidFill>
                <a:latin typeface="Gotham HTF Book" pitchFamily="2" charset="77"/>
              </a:rPr>
              <a:t>Mimblewimble</a:t>
            </a:r>
            <a:r>
              <a:rPr lang="zh-CN" altLang="en-US" sz="1100" dirty="0">
                <a:solidFill>
                  <a:schemeClr val="bg1"/>
                </a:solidFill>
                <a:latin typeface="Gotham HTF Book" pitchFamily="2" charset="77"/>
              </a:rPr>
              <a:t>和</a:t>
            </a:r>
            <a:r>
              <a:rPr lang="en-US" altLang="zh-CN" sz="1100" dirty="0">
                <a:solidFill>
                  <a:schemeClr val="bg1"/>
                </a:solidFill>
                <a:latin typeface="Gotham HTF Book" pitchFamily="2" charset="77"/>
              </a:rPr>
              <a:t>Multi-</a:t>
            </a:r>
            <a:r>
              <a:rPr lang="en-US" altLang="zh-CN" sz="1100" dirty="0" err="1">
                <a:solidFill>
                  <a:schemeClr val="bg1"/>
                </a:solidFill>
                <a:latin typeface="Gotham HTF Book" pitchFamily="2" charset="77"/>
              </a:rPr>
              <a:t>Algo</a:t>
            </a:r>
            <a:r>
              <a:rPr lang="zh-CN" altLang="en-US" sz="1100" dirty="0">
                <a:solidFill>
                  <a:schemeClr val="bg1"/>
                </a:solidFill>
                <a:latin typeface="Gotham HTF Book" pitchFamily="2" charset="77"/>
              </a:rPr>
              <a:t>更新到了最新的技术标准</a:t>
            </a:r>
            <a:r>
              <a:rPr lang="zh-CN" altLang="en-US" sz="1100" dirty="0" smtClean="0">
                <a:solidFill>
                  <a:schemeClr val="bg1"/>
                </a:solidFill>
                <a:latin typeface="Gotham HTF Book" pitchFamily="2" charset="77"/>
              </a:rPr>
              <a:t>。</a:t>
            </a:r>
            <a:endParaRPr lang="en-US" altLang="zh-CN" sz="1100" dirty="0" smtClean="0">
              <a:solidFill>
                <a:schemeClr val="bg1"/>
              </a:solidFill>
              <a:latin typeface="Gotham HTF Book" pitchFamily="2" charset="77"/>
            </a:endParaRPr>
          </a:p>
          <a:p>
            <a:pPr algn="just">
              <a:spcBef>
                <a:spcPts val="300"/>
              </a:spcBef>
              <a:spcAft>
                <a:spcPts val="600"/>
              </a:spcAft>
            </a:pPr>
            <a:r>
              <a:rPr lang="en-GB" sz="1100" dirty="0" err="1">
                <a:solidFill>
                  <a:schemeClr val="bg1"/>
                </a:solidFill>
                <a:latin typeface="Gotham HTF Book" pitchFamily="2" charset="77"/>
              </a:rPr>
              <a:t>Epicenter</a:t>
            </a:r>
            <a:r>
              <a:rPr lang="en-GB" sz="1100" dirty="0">
                <a:solidFill>
                  <a:schemeClr val="bg1"/>
                </a:solidFill>
                <a:latin typeface="Gotham HTF Book" pitchFamily="2" charset="77"/>
              </a:rPr>
              <a:t> Labs</a:t>
            </a:r>
            <a:r>
              <a:rPr lang="zh-CN" altLang="en-US" sz="1100" dirty="0">
                <a:solidFill>
                  <a:schemeClr val="bg1"/>
                </a:solidFill>
                <a:latin typeface="Gotham HTF Book" pitchFamily="2" charset="77"/>
              </a:rPr>
              <a:t>正在招聘！ 如果您有</a:t>
            </a:r>
            <a:r>
              <a:rPr lang="en-GB" sz="1100" dirty="0" smtClean="0">
                <a:solidFill>
                  <a:schemeClr val="bg1"/>
                </a:solidFill>
                <a:latin typeface="Gotham HTF Book" pitchFamily="2" charset="77"/>
              </a:rPr>
              <a:t>Rust，React，Dfinity，Loopring，Hermez，Zksync，Solidity，BSC，HECO，Solana，Vite，</a:t>
            </a:r>
            <a:r>
              <a:rPr lang="en-US" altLang="zh-CN" sz="1100" dirty="0">
                <a:solidFill>
                  <a:schemeClr val="bg1"/>
                </a:solidFill>
                <a:latin typeface="Gotham HTF Book" pitchFamily="2" charset="77"/>
              </a:rPr>
              <a:t>gossip</a:t>
            </a:r>
            <a:r>
              <a:rPr lang="zh-CN" altLang="en-US" sz="1100" dirty="0" smtClean="0">
                <a:solidFill>
                  <a:schemeClr val="bg1"/>
                </a:solidFill>
                <a:latin typeface="Gotham HTF Book" pitchFamily="2" charset="77"/>
              </a:rPr>
              <a:t>协议</a:t>
            </a:r>
            <a:r>
              <a:rPr lang="zh-CN" altLang="en-US" sz="1100" dirty="0">
                <a:solidFill>
                  <a:schemeClr val="bg1"/>
                </a:solidFill>
                <a:latin typeface="Gotham HTF Book" pitchFamily="2" charset="77"/>
              </a:rPr>
              <a:t>，高度保证的</a:t>
            </a:r>
            <a:r>
              <a:rPr lang="en-GB" sz="1100" dirty="0">
                <a:solidFill>
                  <a:schemeClr val="bg1"/>
                </a:solidFill>
                <a:latin typeface="Gotham HTF Book" pitchFamily="2" charset="77"/>
              </a:rPr>
              <a:t>DevOps，</a:t>
            </a:r>
            <a:r>
              <a:rPr lang="zh-CN" altLang="en-US" sz="1100" dirty="0">
                <a:solidFill>
                  <a:schemeClr val="bg1"/>
                </a:solidFill>
                <a:latin typeface="Gotham HTF Book" pitchFamily="2" charset="77"/>
              </a:rPr>
              <a:t>安全的多方计算或学习能力方面的经验，请在实验室打个招呼。 </a:t>
            </a:r>
            <a:r>
              <a:rPr lang="en-GB" sz="1100" dirty="0" err="1" smtClean="0">
                <a:solidFill>
                  <a:schemeClr val="bg1"/>
                </a:solidFill>
                <a:latin typeface="Gotham HTF Book" pitchFamily="2" charset="77"/>
              </a:rPr>
              <a:t>epic.tech</a:t>
            </a:r>
            <a:r>
              <a:rPr lang="en-GB" sz="1100" dirty="0" smtClean="0">
                <a:solidFill>
                  <a:schemeClr val="bg1"/>
                </a:solidFill>
                <a:latin typeface="Gotham HTF Book" pitchFamily="2" charset="77"/>
              </a:rPr>
              <a:t>-</a:t>
            </a:r>
            <a:r>
              <a:rPr lang="zh-CN" altLang="en-US" sz="1100" dirty="0" smtClean="0">
                <a:solidFill>
                  <a:schemeClr val="bg1"/>
                </a:solidFill>
                <a:latin typeface="Gotham HTF Book" pitchFamily="2" charset="77"/>
              </a:rPr>
              <a:t>提供日常赏金</a:t>
            </a:r>
            <a:r>
              <a:rPr lang="zh-CN" altLang="en-US" sz="1100" dirty="0">
                <a:solidFill>
                  <a:schemeClr val="bg1"/>
                </a:solidFill>
                <a:latin typeface="Gotham HTF Book" pitchFamily="2" charset="77"/>
              </a:rPr>
              <a:t>，可以促成更多的永久性参与。 </a:t>
            </a:r>
            <a:r>
              <a:rPr lang="en-GB" sz="1100" dirty="0" err="1">
                <a:solidFill>
                  <a:schemeClr val="bg1"/>
                </a:solidFill>
                <a:latin typeface="Gotham HTF Book" pitchFamily="2" charset="77"/>
              </a:rPr>
              <a:t>Epicenter</a:t>
            </a:r>
            <a:r>
              <a:rPr lang="zh-CN" altLang="en-US" sz="1100" dirty="0">
                <a:solidFill>
                  <a:schemeClr val="bg1"/>
                </a:solidFill>
                <a:latin typeface="Gotham HTF Book" pitchFamily="2" charset="77"/>
              </a:rPr>
              <a:t>致力于提供高度保证的免费开源软件，该软件通过在今天而不是几年前增加价值来增加人们的生活价值。</a:t>
            </a:r>
            <a:endParaRPr lang="en-GB" sz="1100" dirty="0">
              <a:solidFill>
                <a:schemeClr val="bg1"/>
              </a:solidFill>
              <a:latin typeface="Gotham HTF Book" pitchFamily="2" charset="77"/>
            </a:endParaRPr>
          </a:p>
        </p:txBody>
      </p:sp>
    </p:spTree>
    <p:extLst>
      <p:ext uri="{BB962C8B-B14F-4D97-AF65-F5344CB8AC3E}">
        <p14:creationId xmlns:p14="http://schemas.microsoft.com/office/powerpoint/2010/main" val="848064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Advent_Internal-Conference-Template_MASTER_V005 ts">
  <a:themeElements>
    <a:clrScheme name="Custom 10">
      <a:dk1>
        <a:srgbClr val="000000"/>
      </a:dk1>
      <a:lt1>
        <a:srgbClr val="FFFFFF"/>
      </a:lt1>
      <a:dk2>
        <a:srgbClr val="44546A"/>
      </a:dk2>
      <a:lt2>
        <a:srgbClr val="E7E6E6"/>
      </a:lt2>
      <a:accent1>
        <a:srgbClr val="3048BE"/>
      </a:accent1>
      <a:accent2>
        <a:srgbClr val="D79E4D"/>
      </a:accent2>
      <a:accent3>
        <a:srgbClr val="9B7D28"/>
      </a:accent3>
      <a:accent4>
        <a:srgbClr val="282827"/>
      </a:accent4>
      <a:accent5>
        <a:srgbClr val="BBBBBB"/>
      </a:accent5>
      <a:accent6>
        <a:srgbClr val="E3E3E3"/>
      </a:accent6>
      <a:hlink>
        <a:srgbClr val="BD9A30"/>
      </a:hlink>
      <a:folHlink>
        <a:srgbClr val="BD9B3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2"/>
        </a:solidFill>
        <a:ln w="9525">
          <a:noFill/>
        </a:ln>
      </a:spPr>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defPPr algn="l">
          <a:spcAft>
            <a:spcPts val="300"/>
          </a:spcAft>
          <a:defRPr sz="1400"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bg1">
              <a:lumMod val="50000"/>
            </a:schemeClr>
          </a:solidFill>
        </a:ln>
      </a:spPr>
      <a:bodyPr/>
      <a:lstStyle/>
      <a:style>
        <a:lnRef idx="1">
          <a:schemeClr val="accent1"/>
        </a:lnRef>
        <a:fillRef idx="0">
          <a:schemeClr val="accent1"/>
        </a:fillRef>
        <a:effectRef idx="0">
          <a:schemeClr val="accent1"/>
        </a:effectRef>
        <a:fontRef idx="minor">
          <a:schemeClr val="tx1"/>
        </a:fontRef>
      </a:style>
    </a:lnDef>
    <a:txDef>
      <a:spPr bwMode="auto">
        <a:noFill/>
        <a:ln w="9525">
          <a:noFill/>
          <a:miter lim="800000"/>
          <a:headEnd/>
          <a:tailEnd/>
        </a:ln>
      </a:spPr>
      <a:bodyPr wrap="square" rtlCol="0" anchor="t" anchorCtr="0">
        <a:spAutoFit/>
      </a:bodyPr>
      <a:lstStyle>
        <a:defPPr fontAlgn="b">
          <a:spcAft>
            <a:spcPts val="300"/>
          </a:spcAft>
          <a:defRPr sz="1400" dirty="0" err="1" smtClean="0">
            <a:latin typeface="Arial" pitchFamily="34" charset="0"/>
            <a:cs typeface="Arial" pitchFamily="34"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B7576D6F8EB8245B708F7A17FD81F5F" ma:contentTypeVersion="21" ma:contentTypeDescription="Create a new document." ma:contentTypeScope="" ma:versionID="de168e4dcbc3f581b1ae023475bb759b">
  <xsd:schema xmlns:xsd="http://www.w3.org/2001/XMLSchema" xmlns:xs="http://www.w3.org/2001/XMLSchema" xmlns:p="http://schemas.microsoft.com/office/2006/metadata/properties" xmlns:ns2="e58fabb6-9446-4bf5-a05e-fa4e6ef88448" xmlns:ns3="9f684ec6-0857-4470-8cdd-d47a3c7eb6af" targetNamespace="http://schemas.microsoft.com/office/2006/metadata/properties" ma:root="true" ma:fieldsID="1378702afda969161111c22e1aadef58" ns2:_="" ns3:_="">
    <xsd:import namespace="e58fabb6-9446-4bf5-a05e-fa4e6ef88448"/>
    <xsd:import namespace="9f684ec6-0857-4470-8cdd-d47a3c7eb6af"/>
    <xsd:element name="properties">
      <xsd:complexType>
        <xsd:sequence>
          <xsd:element name="documentManagement">
            <xsd:complexType>
              <xsd:all>
                <xsd:element ref="ns2:Category" minOccurs="0"/>
                <xsd:element ref="ns2:Display_x0020_Order" minOccurs="0"/>
                <xsd:element ref="ns2:ImageDownloadLink" minOccurs="0"/>
                <xsd:element ref="ns2:fullURL" minOccurs="0"/>
                <xsd:element ref="ns2:Meeting_x0020_Type" minOccurs="0"/>
                <xsd:element ref="ns2:Surface_x0020_on_x0020_KC_x0020_Home" minOccurs="0"/>
                <xsd:element ref="ns2:Meeting_x0020_Category" minOccurs="0"/>
                <xsd:element ref="ns2:Show_x0020_as_x0020_Quick_x0020_Link" minOccurs="0"/>
                <xsd:element ref="ns2:MediaServiceMetadata" minOccurs="0"/>
                <xsd:element ref="ns2:MediaServiceFastMetadata" minOccurs="0"/>
                <xsd:element ref="ns3:SharedWithUsers" minOccurs="0"/>
                <xsd:element ref="ns3:SharedWithDetails" minOccurs="0"/>
                <xsd:element ref="ns2:MediaServiceDateTaken" minOccurs="0"/>
                <xsd:element ref="ns2:MediaServiceAutoTag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58fabb6-9446-4bf5-a05e-fa4e6ef88448" elementFormDefault="qualified">
    <xsd:import namespace="http://schemas.microsoft.com/office/2006/documentManagement/types"/>
    <xsd:import namespace="http://schemas.microsoft.com/office/infopath/2007/PartnerControls"/>
    <xsd:element name="Category" ma:index="2" nillable="true" ma:displayName="Category" ma:format="Dropdown" ma:internalName="Category">
      <xsd:simpleType>
        <xsd:restriction base="dms:Choice">
          <xsd:enumeration value="Advent Fact Sheet"/>
          <xsd:enumeration value="Technology, Media and Telecom"/>
          <xsd:enumeration value="Business and Financial Services"/>
          <xsd:enumeration value="Healthcare"/>
          <xsd:enumeration value="Industrial"/>
          <xsd:enumeration value="Retail, Consumer and Leisure"/>
          <xsd:enumeration value="Advent Overview - NA"/>
          <xsd:enumeration value="Advent Overview - EU"/>
          <xsd:enumeration value="Case Studies - BFS"/>
          <xsd:enumeration value="Case Studies - HLC"/>
          <xsd:enumeration value="Case Studies - IND"/>
          <xsd:enumeration value="Case Studies - RCL"/>
          <xsd:enumeration value="Case Studies - TMT"/>
          <xsd:enumeration value="Placeholder1"/>
          <xsd:enumeration value="Placeholder2"/>
          <xsd:enumeration value="Inv. Prof.- Asia"/>
          <xsd:enumeration value="Inv. Prof. - EU"/>
          <xsd:enumeration value="Inv. Prof.- LatAm"/>
          <xsd:enumeration value="Inv. Prof. - NA"/>
          <xsd:enumeration value="OP - Asia"/>
          <xsd:enumeration value="Operating Partners - EU"/>
          <xsd:enumeration value="Operating Partners - LatAm"/>
          <xsd:enumeration value="Operating Partners - NA"/>
          <xsd:enumeration value="Sector Investment Lists"/>
          <xsd:enumeration value="Advent Logos"/>
          <xsd:enumeration value="Portfolio Company Logos"/>
          <xsd:enumeration value="European Deal Group - 2014"/>
          <xsd:enumeration value="European Deal Group - 2015"/>
          <xsd:enumeration value="European Deal Group - 2016"/>
          <xsd:enumeration value="European Deal Group - 2017"/>
          <xsd:enumeration value="European Deal Group - 2018"/>
          <xsd:enumeration value="Placeholder4"/>
          <xsd:enumeration value="Placeholder5"/>
          <xsd:enumeration value="Placeholder6"/>
          <xsd:enumeration value="Placeholder7"/>
          <xsd:enumeration value="NALACDGM"/>
          <xsd:enumeration value="Placeholder9"/>
          <xsd:enumeration value="Placeholder10"/>
          <xsd:enumeration value="CEO/OP Summits - 2014"/>
          <xsd:enumeration value="CEO/OP Summits - 2016"/>
          <xsd:enumeration value="CEO/OP Summits - 2017"/>
          <xsd:enumeration value="Placeholder14"/>
          <xsd:enumeration value="Placeholder15"/>
          <xsd:enumeration value="Placeholder16"/>
          <xsd:enumeration value="Placeholder17"/>
          <xsd:enumeration value="LPM - 2011"/>
          <xsd:enumeration value="LPM - 2012"/>
          <xsd:enumeration value="LPM - 2013"/>
          <xsd:enumeration value="LPM - 2014"/>
          <xsd:enumeration value="LPM - 2015"/>
          <xsd:enumeration value="LPM - 2016"/>
          <xsd:enumeration value="Placeholder24"/>
          <xsd:enumeration value="Placeholder25"/>
          <xsd:enumeration value="Placeholder26"/>
          <xsd:enumeration value="Placeholder27"/>
          <xsd:enumeration value="WWM - 2011"/>
          <xsd:enumeration value="WWM - 2012"/>
          <xsd:enumeration value="WWM - 2013"/>
          <xsd:enumeration value="WWM - 2014"/>
          <xsd:enumeration value="WWM - 2015"/>
          <xsd:enumeration value="WWM - 2016"/>
          <xsd:enumeration value="WWM - 2017"/>
          <xsd:enumeration value="WWM - 2018"/>
          <xsd:enumeration value="North America Offsites"/>
          <xsd:enumeration value="Latin America Offsites"/>
          <xsd:enumeration value="China Offsites"/>
          <xsd:enumeration value="Employee Color"/>
          <xsd:enumeration value="Employee B&amp;W"/>
          <xsd:enumeration value="Operating Partners"/>
          <xsd:enumeration value="ESG Case Studies"/>
          <xsd:enumeration value="Global Highlights Review"/>
          <xsd:enumeration value="Internal Templates"/>
          <xsd:enumeration value="Operating Partner Newsletters"/>
          <xsd:enumeration value="Press Releases"/>
          <xsd:enumeration value="Stationary"/>
        </xsd:restriction>
      </xsd:simpleType>
    </xsd:element>
    <xsd:element name="Display_x0020_Order" ma:index="3" nillable="true" ma:displayName="Display Order" ma:internalName="Display_x0020_Order">
      <xsd:simpleType>
        <xsd:restriction base="dms:Number"/>
      </xsd:simpleType>
    </xsd:element>
    <xsd:element name="ImageDownloadLink" ma:index="4" nillable="true" ma:displayName="ImageDownloadLink" ma:format="Hyperlink" ma:internalName="ImageDownloadLink">
      <xsd:complexType>
        <xsd:complexContent>
          <xsd:extension base="dms:URL">
            <xsd:sequence>
              <xsd:element name="Url" type="dms:ValidUrl" minOccurs="0" nillable="true"/>
              <xsd:element name="Description" type="xsd:string" nillable="true"/>
            </xsd:sequence>
          </xsd:extension>
        </xsd:complexContent>
      </xsd:complexType>
    </xsd:element>
    <xsd:element name="fullURL" ma:index="6" nillable="true" ma:displayName="fullURL" ma:internalName="fullURL">
      <xsd:simpleType>
        <xsd:restriction base="dms:Text">
          <xsd:maxLength value="255"/>
        </xsd:restriction>
      </xsd:simpleType>
    </xsd:element>
    <xsd:element name="Meeting_x0020_Type" ma:index="8" nillable="true" ma:displayName="Meeting Type" ma:format="Dropdown" ma:internalName="Meeting_x0020_Type">
      <xsd:simpleType>
        <xsd:restriction base="dms:Choice">
          <xsd:enumeration value="Deal Group Meeting 2014"/>
          <xsd:enumeration value="Deal Group Meeting September 2015"/>
          <xsd:enumeration value="Deal Group Meeting September 2016"/>
          <xsd:enumeration value="European Strategy Offsite January 2015"/>
          <xsd:enumeration value="European Strategy Offsite January 2016"/>
          <xsd:enumeration value="European Strategy Offsite January 2017"/>
          <xsd:enumeration value="Industrial Away Day March 2016"/>
        </xsd:restriction>
      </xsd:simpleType>
    </xsd:element>
    <xsd:element name="Surface_x0020_on_x0020_KC_x0020_Home" ma:index="9" nillable="true" ma:displayName="Surface on KC Home" ma:default="0" ma:internalName="Surface_x0020_on_x0020_KC_x0020_Home">
      <xsd:simpleType>
        <xsd:restriction base="dms:Boolean"/>
      </xsd:simpleType>
    </xsd:element>
    <xsd:element name="Meeting_x0020_Category" ma:index="10" nillable="true" ma:displayName="Meeting Category" ma:format="Dropdown" ma:internalName="Meeting_x0020_Category">
      <xsd:simpleType>
        <xsd:restriction base="dms:Choice">
          <xsd:enumeration value="Administrative Sessions"/>
          <xsd:enumeration value="Main Sessions"/>
        </xsd:restriction>
      </xsd:simpleType>
    </xsd:element>
    <xsd:element name="Show_x0020_as_x0020_Quick_x0020_Link" ma:index="11" nillable="true" ma:displayName="Show as Quick Link" ma:default="0" ma:internalName="Show_x0020_as_x0020_Quick_x0020_Link">
      <xsd:simpleType>
        <xsd:restriction base="dms:Boolean"/>
      </xsd:simpleType>
    </xsd:element>
    <xsd:element name="MediaServiceMetadata" ma:index="15" nillable="true" ma:displayName="MediaServiceMetadata" ma:description="" ma:hidden="true" ma:internalName="MediaServiceMetadata" ma:readOnly="true">
      <xsd:simpleType>
        <xsd:restriction base="dms:Note"/>
      </xsd:simpleType>
    </xsd:element>
    <xsd:element name="MediaServiceFastMetadata" ma:index="16" nillable="true" ma:displayName="MediaServiceFastMetadata" ma:description="" ma:hidden="true" ma:internalName="MediaServiceFastMetadata" ma:readOnly="true">
      <xsd:simpleType>
        <xsd:restriction base="dms:Note"/>
      </xsd:simpleType>
    </xsd:element>
    <xsd:element name="MediaServiceDateTaken" ma:index="19" nillable="true" ma:displayName="MediaServiceDateTaken" ma:hidden="true" ma:internalName="MediaServiceDateTaken" ma:readOnly="true">
      <xsd:simpleType>
        <xsd:restriction base="dms:Text"/>
      </xsd:simpleType>
    </xsd:element>
    <xsd:element name="MediaServiceAutoTags" ma:index="20" nillable="true" ma:displayName="MediaServiceAutoTags" ma:internalName="MediaServiceAutoTags" ma:readOnly="true">
      <xsd:simpleType>
        <xsd:restriction base="dms:Text"/>
      </xsd:simpleType>
    </xsd:element>
    <xsd:element name="MediaServiceOCR" ma:index="21" nillable="true" ma:displayName="MediaServiceOCR"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9f684ec6-0857-4470-8cdd-d47a3c7eb6a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ImageDownloadLink xmlns="e58fabb6-9446-4bf5-a05e-fa4e6ef88448">
      <Url xsi:nil="true"/>
      <Description xsi:nil="true"/>
    </ImageDownloadLink>
    <Meeting_x0020_Type xmlns="e58fabb6-9446-4bf5-a05e-fa4e6ef88448" xsi:nil="true"/>
    <Category xmlns="e58fabb6-9446-4bf5-a05e-fa4e6ef88448">Internal Templates</Category>
    <Surface_x0020_on_x0020_KC_x0020_Home xmlns="e58fabb6-9446-4bf5-a05e-fa4e6ef88448">false</Surface_x0020_on_x0020_KC_x0020_Home>
    <Display_x0020_Order xmlns="e58fabb6-9446-4bf5-a05e-fa4e6ef88448" xsi:nil="true"/>
    <Meeting_x0020_Category xmlns="e58fabb6-9446-4bf5-a05e-fa4e6ef88448" xsi:nil="true"/>
    <fullURL xmlns="e58fabb6-9446-4bf5-a05e-fa4e6ef88448" xsi:nil="true"/>
    <Show_x0020_as_x0020_Quick_x0020_Link xmlns="e58fabb6-9446-4bf5-a05e-fa4e6ef88448">false</Show_x0020_as_x0020_Quick_x0020_Link>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E9B7BB3-0B5C-4AB0-BF58-BFF16BDDF32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58fabb6-9446-4bf5-a05e-fa4e6ef88448"/>
    <ds:schemaRef ds:uri="9f684ec6-0857-4470-8cdd-d47a3c7eb6a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A520744-49F6-48C5-870D-D28D297F5B56}">
  <ds:schemaRefs>
    <ds:schemaRef ds:uri="e58fabb6-9446-4bf5-a05e-fa4e6ef88448"/>
    <ds:schemaRef ds:uri="http://purl.org/dc/terms/"/>
    <ds:schemaRef ds:uri="9f684ec6-0857-4470-8cdd-d47a3c7eb6af"/>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5B660CEF-FDB7-4107-9D10-142604AF315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27731</TotalTime>
  <Words>1081</Words>
  <Application>Microsoft Office PowerPoint</Application>
  <PresentationFormat>自定义</PresentationFormat>
  <Paragraphs>52</Paragraphs>
  <Slides>1</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vt:i4>
      </vt:variant>
    </vt:vector>
  </HeadingPairs>
  <TitlesOfParts>
    <vt:vector size="9" baseType="lpstr">
      <vt:lpstr>Times New Roman</vt:lpstr>
      <vt:lpstr>Arial</vt:lpstr>
      <vt:lpstr>Gotham HTF Black</vt:lpstr>
      <vt:lpstr>Century Gothic</vt:lpstr>
      <vt:lpstr>黑体</vt:lpstr>
      <vt:lpstr>Calibri</vt:lpstr>
      <vt:lpstr>Gotham HTF Book</vt:lpstr>
      <vt:lpstr>Advent_Internal-Conference-Template_MASTER_V005 ts</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Advent Slide Template Master</dc:title>
  <dc:creator>Harris, Andrew</dc:creator>
  <cp:lastModifiedBy>万厚伟</cp:lastModifiedBy>
  <cp:revision>422</cp:revision>
  <dcterms:created xsi:type="dcterms:W3CDTF">2018-04-12T15:48:13Z</dcterms:created>
  <dcterms:modified xsi:type="dcterms:W3CDTF">2021-03-21T14:57:18Z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0x0101007B7576D6F8EB8245B708F7A17FD81F5F</vt:lpwstr>
  </property>
</Properties>
</file>

<file path=docProps/thumbnail.jpeg>
</file>